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279" r:id="rId3"/>
    <p:sldId id="257" r:id="rId4"/>
    <p:sldId id="280" r:id="rId5"/>
    <p:sldId id="258" r:id="rId6"/>
    <p:sldId id="259" r:id="rId7"/>
    <p:sldId id="281" r:id="rId8"/>
    <p:sldId id="260" r:id="rId9"/>
    <p:sldId id="261" r:id="rId10"/>
    <p:sldId id="262" r:id="rId11"/>
    <p:sldId id="263" r:id="rId12"/>
    <p:sldId id="264" r:id="rId13"/>
    <p:sldId id="265" r:id="rId14"/>
    <p:sldId id="271" r:id="rId15"/>
    <p:sldId id="274" r:id="rId16"/>
    <p:sldId id="272" r:id="rId17"/>
    <p:sldId id="278" r:id="rId18"/>
    <p:sldId id="273" r:id="rId19"/>
    <p:sldId id="269" r:id="rId20"/>
    <p:sldId id="277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660"/>
  </p:normalViewPr>
  <p:slideViewPr>
    <p:cSldViewPr>
      <p:cViewPr varScale="1">
        <p:scale>
          <a:sx n="68" d="100"/>
          <a:sy n="68" d="100"/>
        </p:scale>
        <p:origin x="6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D5727-DB47-4E86-AF7D-AA92605D8DF5}" type="datetimeFigureOut">
              <a:rPr lang="en-US" smtClean="0"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6CD1F-44F1-4434-88F7-F10EB338D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66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09E9615-350A-4615-AE9D-2BCD4E05D021}" type="datetimeFigureOut">
              <a:rPr lang="en-US" smtClean="0"/>
              <a:t>1/4/2017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03E9E9C-E6BA-43A3-804F-6FCB5DDE68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9615-350A-4615-AE9D-2BCD4E05D021}" type="datetimeFigureOut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E9C-E6BA-43A3-804F-6FCB5DDE68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9615-350A-4615-AE9D-2BCD4E05D021}" type="datetimeFigureOut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E9C-E6BA-43A3-804F-6FCB5DDE68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9615-350A-4615-AE9D-2BCD4E05D021}" type="datetimeFigureOut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E9C-E6BA-43A3-804F-6FCB5DDE68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9615-350A-4615-AE9D-2BCD4E05D021}" type="datetimeFigureOut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E9C-E6BA-43A3-804F-6FCB5DDE68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9615-350A-4615-AE9D-2BCD4E05D021}" type="datetimeFigureOut">
              <a:rPr lang="en-US" smtClean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E9C-E6BA-43A3-804F-6FCB5DDE68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9615-350A-4615-AE9D-2BCD4E05D021}" type="datetimeFigureOut">
              <a:rPr lang="en-US" smtClean="0"/>
              <a:t>1/4/2017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E9C-E6BA-43A3-804F-6FCB5DDE68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9615-350A-4615-AE9D-2BCD4E05D021}" type="datetimeFigureOut">
              <a:rPr lang="en-US" smtClean="0"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E9C-E6BA-43A3-804F-6FCB5DDE68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9615-350A-4615-AE9D-2BCD4E05D021}" type="datetimeFigureOut">
              <a:rPr lang="en-US" smtClean="0"/>
              <a:t>1/4/2017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E9C-E6BA-43A3-804F-6FCB5DDE68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9615-350A-4615-AE9D-2BCD4E05D021}" type="datetimeFigureOut">
              <a:rPr lang="en-US" smtClean="0"/>
              <a:t>1/4/2017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E9C-E6BA-43A3-804F-6FCB5DDE68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9615-350A-4615-AE9D-2BCD4E05D021}" type="datetimeFigureOut">
              <a:rPr lang="en-US" smtClean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9E9C-E6BA-43A3-804F-6FCB5DDE68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09E9615-350A-4615-AE9D-2BCD4E05D021}" type="datetimeFigureOut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03E9E9C-E6BA-43A3-804F-6FCB5DDE688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heartlight.org/gallery/383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684" y="228600"/>
            <a:ext cx="3313355" cy="1702160"/>
          </a:xfrm>
        </p:spPr>
        <p:txBody>
          <a:bodyPr/>
          <a:lstStyle/>
          <a:p>
            <a:r>
              <a:rPr lang="en-US" dirty="0" smtClean="0"/>
              <a:t>A New  Attitude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4684" y="2514600"/>
            <a:ext cx="3432516" cy="32004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….</a:t>
            </a:r>
            <a:r>
              <a:rPr lang="en-US" sz="2800" baseline="30000" dirty="0"/>
              <a:t> 24 </a:t>
            </a:r>
            <a:r>
              <a:rPr lang="en-US" sz="2800" dirty="0"/>
              <a:t>and put on the new self, which in </a:t>
            </a:r>
            <a:r>
              <a:rPr lang="en-US" sz="2800" i="1" dirty="0"/>
              <a:t>the likeness of</a:t>
            </a:r>
            <a:r>
              <a:rPr lang="en-US" sz="2800" dirty="0"/>
              <a:t> God has been created in righteousness and holiness of the truth. Eph. 4:24 (NASB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024744" cy="1143000"/>
          </a:xfrm>
        </p:spPr>
        <p:txBody>
          <a:bodyPr/>
          <a:lstStyle/>
          <a:p>
            <a:r>
              <a:rPr lang="en-US" dirty="0"/>
              <a:t>A New  Attitude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077148"/>
          </a:xfrm>
        </p:spPr>
        <p:txBody>
          <a:bodyPr>
            <a:normAutofit fontScale="55000" lnSpcReduction="20000"/>
          </a:bodyPr>
          <a:lstStyle/>
          <a:p>
            <a:r>
              <a:rPr lang="en-US" sz="3600" b="1" dirty="0"/>
              <a:t>We will encounter difficult situations at times. Our perspective at any event that we encounter either helps us or hinders us. Positive attitudes will help overcome adversity. </a:t>
            </a:r>
          </a:p>
          <a:p>
            <a:r>
              <a:rPr lang="en-US" sz="3600" b="1" dirty="0" smtClean="0"/>
              <a:t>By having a positive attitude, we willingly will do God's work.</a:t>
            </a:r>
          </a:p>
          <a:p>
            <a:r>
              <a:rPr lang="en-US" sz="3600" b="1" dirty="0" smtClean="0"/>
              <a:t>With </a:t>
            </a:r>
            <a:r>
              <a:rPr lang="en-US" sz="3600" b="1" dirty="0"/>
              <a:t>a positive attitude </a:t>
            </a:r>
            <a:r>
              <a:rPr lang="en-US" sz="3600" b="1" dirty="0" smtClean="0"/>
              <a:t>it assists us in being </a:t>
            </a:r>
            <a:r>
              <a:rPr lang="en-US" sz="3600" b="1" dirty="0"/>
              <a:t>consistent and </a:t>
            </a:r>
            <a:r>
              <a:rPr lang="en-US" sz="3600" b="1" dirty="0" smtClean="0"/>
              <a:t>keeps us </a:t>
            </a:r>
            <a:r>
              <a:rPr lang="en-US" sz="3600" b="1" dirty="0"/>
              <a:t>going </a:t>
            </a:r>
            <a:r>
              <a:rPr lang="en-US" sz="3600" b="1" dirty="0" smtClean="0"/>
              <a:t>to perform </a:t>
            </a:r>
            <a:r>
              <a:rPr lang="en-US" sz="3600" b="1" dirty="0"/>
              <a:t>each small task and doing our </a:t>
            </a:r>
            <a:r>
              <a:rPr lang="en-US" sz="3600" b="1" dirty="0" smtClean="0"/>
              <a:t>best.</a:t>
            </a:r>
            <a:endParaRPr lang="en-US" sz="3600" dirty="0" smtClean="0"/>
          </a:p>
          <a:p>
            <a:r>
              <a:rPr lang="en-US" sz="3600" b="1" dirty="0" smtClean="0"/>
              <a:t>If an unpleasant incident occurs, we need to stop and consider our blessings. </a:t>
            </a:r>
          </a:p>
          <a:p>
            <a:r>
              <a:rPr lang="en-US" sz="3600" b="1" dirty="0" smtClean="0"/>
              <a:t>A </a:t>
            </a:r>
            <a:r>
              <a:rPr lang="en-US" sz="3600" b="1" dirty="0"/>
              <a:t>task at hand may be all you can do, or it may be the work God wants you to do. </a:t>
            </a:r>
            <a:r>
              <a:rPr lang="en-US" sz="3600" b="1" dirty="0" smtClean="0"/>
              <a:t>Do your best to have the right mind set when working. Do it unto to God not to impress men.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79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255" y="457200"/>
            <a:ext cx="7024744" cy="1143000"/>
          </a:xfrm>
        </p:spPr>
        <p:txBody>
          <a:bodyPr/>
          <a:lstStyle/>
          <a:p>
            <a:r>
              <a:rPr lang="en-US" dirty="0"/>
              <a:t>A New  Attitude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255" y="1600200"/>
            <a:ext cx="7848600" cy="3924748"/>
          </a:xfrm>
        </p:spPr>
        <p:txBody>
          <a:bodyPr>
            <a:normAutofit/>
          </a:bodyPr>
          <a:lstStyle/>
          <a:p>
            <a:r>
              <a:rPr lang="en-US" sz="2800" b="1" dirty="0"/>
              <a:t>Are you countering a seemingly hopeless dilemma at work, at home, or at school. How do you cope?</a:t>
            </a:r>
          </a:p>
          <a:p>
            <a:r>
              <a:rPr lang="en-US" sz="2800" b="1" dirty="0" smtClean="0"/>
              <a:t>What are some </a:t>
            </a:r>
            <a:r>
              <a:rPr lang="en-US" sz="2800" b="1" dirty="0"/>
              <a:t>Biblical examples describing to us how a person's positive attitude helped </a:t>
            </a:r>
            <a:r>
              <a:rPr lang="en-US" sz="2800" b="1" dirty="0" smtClean="0"/>
              <a:t>them</a:t>
            </a:r>
            <a:r>
              <a:rPr lang="en-US" b="1" dirty="0"/>
              <a:t>?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60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024744" cy="1143000"/>
          </a:xfrm>
        </p:spPr>
        <p:txBody>
          <a:bodyPr/>
          <a:lstStyle/>
          <a:p>
            <a:r>
              <a:rPr lang="en-US" dirty="0"/>
              <a:t>A New  Attitude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000948"/>
          </a:xfrm>
        </p:spPr>
        <p:txBody>
          <a:bodyPr/>
          <a:lstStyle/>
          <a:p>
            <a:r>
              <a:rPr lang="en-US" sz="2800" b="1" dirty="0" smtClean="0"/>
              <a:t>Joseph suffered years of mistreatment, but continued to maintain a positive attitude..</a:t>
            </a:r>
          </a:p>
          <a:p>
            <a:r>
              <a:rPr lang="en-US" sz="2800" b="1" dirty="0" smtClean="0"/>
              <a:t>The Lord turned Joseph's situation around.</a:t>
            </a:r>
          </a:p>
          <a:p>
            <a:r>
              <a:rPr lang="en-US" sz="2800" b="1" dirty="0" smtClean="0"/>
              <a:t>He will see your endeavors and can reverse even overpowering odds.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02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024744" cy="1143000"/>
          </a:xfrm>
        </p:spPr>
        <p:txBody>
          <a:bodyPr/>
          <a:lstStyle/>
          <a:p>
            <a:r>
              <a:rPr lang="en-US" dirty="0"/>
              <a:t>A New  Attitude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384854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The children of Israel were belligerent and hopeless, but Moses assured them that God would rescue them. </a:t>
            </a:r>
            <a:endParaRPr lang="en-US" b="1" dirty="0" smtClean="0"/>
          </a:p>
          <a:p>
            <a:r>
              <a:rPr lang="en-US" b="1" dirty="0" smtClean="0"/>
              <a:t>Moses </a:t>
            </a:r>
            <a:r>
              <a:rPr lang="en-US" b="1" dirty="0"/>
              <a:t>had a positive attitude! When it seemed as if they were trapped, Moses called upon God to intercede. </a:t>
            </a:r>
            <a:endParaRPr lang="en-US" b="1" dirty="0" smtClean="0"/>
          </a:p>
          <a:p>
            <a:r>
              <a:rPr lang="en-US" b="1" dirty="0" smtClean="0"/>
              <a:t>Instead </a:t>
            </a:r>
            <a:r>
              <a:rPr lang="en-US" b="1" dirty="0"/>
              <a:t>of giving in to despair, we should borrow Moses' attitude to "stand </a:t>
            </a:r>
            <a:r>
              <a:rPr lang="en-US" b="1" dirty="0" smtClean="0"/>
              <a:t>firm“, pray </a:t>
            </a:r>
            <a:r>
              <a:rPr lang="en-US" b="1" dirty="0"/>
              <a:t>and see the deliverance that the Lord will achieve.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95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024744" cy="1143000"/>
          </a:xfrm>
        </p:spPr>
        <p:txBody>
          <a:bodyPr/>
          <a:lstStyle/>
          <a:p>
            <a:r>
              <a:rPr lang="en-US" dirty="0"/>
              <a:t>A New  Attitude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924800" cy="40771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People Our Watching:</a:t>
            </a:r>
          </a:p>
          <a:p>
            <a:r>
              <a:rPr lang="en-US" sz="2000" b="1" dirty="0" smtClean="0"/>
              <a:t>Observation </a:t>
            </a:r>
            <a:r>
              <a:rPr lang="en-US" sz="2000" b="1" dirty="0"/>
              <a:t>is being done when you are unaware. Someone is always watching you. Your example is so significant. </a:t>
            </a:r>
            <a:endParaRPr lang="en-US" sz="2000" b="1" dirty="0" smtClean="0"/>
          </a:p>
          <a:p>
            <a:r>
              <a:rPr lang="en-US" sz="2000" b="1" dirty="0" smtClean="0"/>
              <a:t>Negative </a:t>
            </a:r>
            <a:r>
              <a:rPr lang="en-US" sz="2000" b="1" dirty="0"/>
              <a:t>attitudes lead to wrong choices. </a:t>
            </a:r>
            <a:endParaRPr lang="en-US" sz="2000" b="1" dirty="0" smtClean="0"/>
          </a:p>
          <a:p>
            <a:r>
              <a:rPr lang="en-US" sz="2000" b="1" dirty="0" smtClean="0"/>
              <a:t>So </a:t>
            </a:r>
            <a:r>
              <a:rPr lang="en-US" sz="2000" b="1" dirty="0"/>
              <a:t>many times our attitudes and conduct are formed by the values and actions of others. </a:t>
            </a:r>
            <a:endParaRPr lang="en-US" sz="2000" b="1" dirty="0" smtClean="0"/>
          </a:p>
          <a:p>
            <a:r>
              <a:rPr lang="en-US" sz="2000" b="1" dirty="0" smtClean="0"/>
              <a:t>Have </a:t>
            </a:r>
            <a:r>
              <a:rPr lang="en-US" sz="2000" b="1" dirty="0"/>
              <a:t>you ever made an incorrect choice because you desired to be like everyone else? </a:t>
            </a:r>
            <a:endParaRPr lang="en-US" sz="2000" b="1" dirty="0" smtClean="0"/>
          </a:p>
          <a:p>
            <a:r>
              <a:rPr lang="en-US" sz="2000" b="1" dirty="0" smtClean="0"/>
              <a:t>We need to be </a:t>
            </a:r>
            <a:r>
              <a:rPr lang="en-US" sz="2000" b="1" dirty="0"/>
              <a:t>cautious that the standards of our friends or </a:t>
            </a:r>
            <a:r>
              <a:rPr lang="en-US" sz="2000" b="1" dirty="0" smtClean="0"/>
              <a:t>heroes don't </a:t>
            </a:r>
            <a:r>
              <a:rPr lang="en-US" sz="2000" b="1" dirty="0"/>
              <a:t>pull us away from what God has said in His Word. </a:t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63833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024744" cy="1143000"/>
          </a:xfrm>
        </p:spPr>
        <p:txBody>
          <a:bodyPr/>
          <a:lstStyle/>
          <a:p>
            <a:r>
              <a:rPr lang="en-US" dirty="0"/>
              <a:t>A New  Attitude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3924748"/>
          </a:xfrm>
        </p:spPr>
        <p:txBody>
          <a:bodyPr>
            <a:normAutofit/>
          </a:bodyPr>
          <a:lstStyle/>
          <a:p>
            <a:r>
              <a:rPr lang="en-US" b="1" dirty="0" smtClean="0"/>
              <a:t>“Before </a:t>
            </a:r>
            <a:r>
              <a:rPr lang="en-US" b="1" dirty="0"/>
              <a:t>you open your mouth, be sure that your brain is engaged." </a:t>
            </a:r>
            <a:r>
              <a:rPr lang="en-US" b="1" dirty="0" smtClean="0"/>
              <a:t>You may remember </a:t>
            </a:r>
            <a:r>
              <a:rPr lang="en-US" b="1" dirty="0"/>
              <a:t>it </a:t>
            </a:r>
            <a:r>
              <a:rPr lang="en-US" b="1" dirty="0" smtClean="0"/>
              <a:t>now but</a:t>
            </a:r>
            <a:r>
              <a:rPr lang="en-US" b="1" dirty="0"/>
              <a:t> s</a:t>
            </a:r>
            <a:r>
              <a:rPr lang="en-US" b="1" dirty="0" smtClean="0"/>
              <a:t>o </a:t>
            </a:r>
            <a:r>
              <a:rPr lang="en-US" b="1" dirty="0"/>
              <a:t>often, it is difficult to think of these </a:t>
            </a:r>
            <a:r>
              <a:rPr lang="en-US" b="1" dirty="0" smtClean="0"/>
              <a:t>things when situations occur. </a:t>
            </a:r>
            <a:r>
              <a:rPr lang="en-US" b="1" dirty="0"/>
              <a:t>But, they show maturity in your thinking ability when they are used. Others will see you differently. </a:t>
            </a:r>
            <a:endParaRPr lang="en-US" b="1" dirty="0" smtClean="0"/>
          </a:p>
          <a:p>
            <a:r>
              <a:rPr lang="en-US" b="1" i="1" dirty="0"/>
              <a:t>“Much speaking and lying are cousins.</a:t>
            </a:r>
            <a:br>
              <a:rPr lang="en-US" b="1" i="1" dirty="0"/>
            </a:br>
            <a:r>
              <a:rPr lang="en-US" b="1" i="1" dirty="0"/>
              <a:t>To speak much is one thing, to speak well, another. “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German and </a:t>
            </a:r>
            <a:r>
              <a:rPr lang="en-US" b="1" dirty="0" smtClean="0"/>
              <a:t>Greek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857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157" y="381000"/>
            <a:ext cx="7024744" cy="1143000"/>
          </a:xfrm>
        </p:spPr>
        <p:txBody>
          <a:bodyPr/>
          <a:lstStyle/>
          <a:p>
            <a:r>
              <a:rPr lang="en-US" dirty="0"/>
              <a:t>A New  Attitude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157" y="1524000"/>
            <a:ext cx="7924800" cy="4000948"/>
          </a:xfrm>
        </p:spPr>
        <p:txBody>
          <a:bodyPr>
            <a:normAutofit/>
          </a:bodyPr>
          <a:lstStyle/>
          <a:p>
            <a:r>
              <a:rPr lang="en-US" b="1" dirty="0"/>
              <a:t>Everything that you do is affected by the attitude that you possess. </a:t>
            </a:r>
          </a:p>
          <a:p>
            <a:r>
              <a:rPr lang="en-US" b="1" dirty="0" smtClean="0"/>
              <a:t>Keep thy heart with all diligence, for out of it flow the issues of life. Proverbs 4:23</a:t>
            </a:r>
          </a:p>
          <a:p>
            <a:r>
              <a:rPr lang="en-US" b="1" dirty="0" smtClean="0"/>
              <a:t>To be carnally minded is death; but to be spiritually minded is life and peace. (Rom. 8:6)</a:t>
            </a:r>
          </a:p>
          <a:p>
            <a:r>
              <a:rPr lang="en-US" b="1" i="1" dirty="0" smtClean="0"/>
              <a:t>There </a:t>
            </a:r>
            <a:r>
              <a:rPr lang="en-US" b="1" i="1" dirty="0"/>
              <a:t>is little difference in people... the little difference is attitude. The big difference is whether it is positive or negative.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Clement Stone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61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846" y="304800"/>
            <a:ext cx="7024744" cy="1143000"/>
          </a:xfrm>
        </p:spPr>
        <p:txBody>
          <a:bodyPr/>
          <a:lstStyle/>
          <a:p>
            <a:r>
              <a:rPr lang="en-US" dirty="0"/>
              <a:t>A New  Attitude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846" y="1447800"/>
            <a:ext cx="7772400" cy="4077148"/>
          </a:xfrm>
        </p:spPr>
        <p:txBody>
          <a:bodyPr>
            <a:normAutofit/>
          </a:bodyPr>
          <a:lstStyle/>
          <a:p>
            <a:r>
              <a:rPr lang="en-US" b="1" dirty="0"/>
              <a:t>Your communication can either have a positive or a negative influence on you. </a:t>
            </a:r>
            <a:endParaRPr lang="en-US" b="1" dirty="0" smtClean="0"/>
          </a:p>
          <a:p>
            <a:r>
              <a:rPr lang="en-US" b="1" dirty="0" smtClean="0"/>
              <a:t>Again</a:t>
            </a:r>
            <a:r>
              <a:rPr lang="en-US" b="1" dirty="0"/>
              <a:t>, it will affect your career, your family life, your friends, your neighbors, all contacts that you have in life. It has a magnitude that is exceptionally important. </a:t>
            </a:r>
            <a:endParaRPr lang="en-US" dirty="0"/>
          </a:p>
          <a:p>
            <a:r>
              <a:rPr lang="en-US" b="1" dirty="0"/>
              <a:t>In all of your relationships, your communication is noticed. Once you see this, you will realize the importance of good communication.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40" y="381000"/>
            <a:ext cx="7024744" cy="1143000"/>
          </a:xfrm>
        </p:spPr>
        <p:txBody>
          <a:bodyPr/>
          <a:lstStyle/>
          <a:p>
            <a:r>
              <a:rPr lang="en-US" dirty="0"/>
              <a:t>A New  Attitude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" y="1516966"/>
            <a:ext cx="7848600" cy="3924748"/>
          </a:xfrm>
        </p:spPr>
        <p:txBody>
          <a:bodyPr>
            <a:normAutofit/>
          </a:bodyPr>
          <a:lstStyle/>
          <a:p>
            <a:r>
              <a:rPr lang="en-US" b="1" dirty="0"/>
              <a:t>We can find in James 1: 26 "If a man thinketh himself to be religious, while he bridleth not his tongue, but deceiveth his heart, this man's religion is in vain." A bridle is used to control a horse. The bridle has the purpose of controlling the horse. The horse's mouth holds a bit, or the bridle is held on the nosepiece. </a:t>
            </a:r>
            <a:endParaRPr lang="en-US" b="1" dirty="0" smtClean="0"/>
          </a:p>
          <a:p>
            <a:r>
              <a:rPr lang="en-US" b="1" dirty="0" smtClean="0"/>
              <a:t>James </a:t>
            </a:r>
            <a:r>
              <a:rPr lang="en-US" b="1" dirty="0"/>
              <a:t>is telling us that we need to control our tongue as a horse is controlled by a bridle</a:t>
            </a:r>
            <a:r>
              <a:rPr lang="en-US" b="1" dirty="0" smtClean="0"/>
              <a:t>. The Holy Spirit helps us, if we follow His leading.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27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024744" cy="1143000"/>
          </a:xfrm>
        </p:spPr>
        <p:txBody>
          <a:bodyPr/>
          <a:lstStyle/>
          <a:p>
            <a:r>
              <a:rPr lang="en-US" dirty="0"/>
              <a:t>A New  Attitude 2017</a:t>
            </a:r>
          </a:p>
        </p:txBody>
      </p:sp>
      <p:pic>
        <p:nvPicPr>
          <p:cNvPr id="4" name="Content Placeholder 3" descr="http://gardenofpraise.com/images/gods78.jpg">
            <a:hlinkClick r:id="rId2" tgtFrame="&quot;top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0144" y="1600200"/>
            <a:ext cx="7010400" cy="38862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0894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024744" cy="1143000"/>
          </a:xfrm>
        </p:spPr>
        <p:txBody>
          <a:bodyPr/>
          <a:lstStyle/>
          <a:p>
            <a:r>
              <a:rPr lang="en-US" dirty="0"/>
              <a:t>A New  Attitude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077148"/>
          </a:xfrm>
        </p:spPr>
        <p:txBody>
          <a:bodyPr>
            <a:normAutofit fontScale="92500"/>
          </a:bodyPr>
          <a:lstStyle/>
          <a:p>
            <a:r>
              <a:rPr lang="en-US" dirty="0"/>
              <a:t>Confucius said “You </a:t>
            </a:r>
            <a:r>
              <a:rPr lang="en-US" b="1" dirty="0"/>
              <a:t>hear</a:t>
            </a:r>
            <a:r>
              <a:rPr lang="en-US" dirty="0"/>
              <a:t> You </a:t>
            </a:r>
            <a:r>
              <a:rPr lang="en-US" b="1" dirty="0"/>
              <a:t>forget, </a:t>
            </a:r>
            <a:r>
              <a:rPr lang="en-US" dirty="0"/>
              <a:t>You</a:t>
            </a:r>
            <a:r>
              <a:rPr lang="en-US" b="1" dirty="0"/>
              <a:t> see </a:t>
            </a:r>
            <a:r>
              <a:rPr lang="en-US" dirty="0"/>
              <a:t>You</a:t>
            </a:r>
            <a:r>
              <a:rPr lang="en-US" b="1" dirty="0"/>
              <a:t> remember, </a:t>
            </a:r>
            <a:r>
              <a:rPr lang="en-US" dirty="0"/>
              <a:t>You</a:t>
            </a:r>
            <a:r>
              <a:rPr lang="en-US" b="1" dirty="0"/>
              <a:t> do </a:t>
            </a:r>
            <a:r>
              <a:rPr lang="en-US" dirty="0"/>
              <a:t>You </a:t>
            </a:r>
            <a:r>
              <a:rPr lang="en-US" b="1" dirty="0"/>
              <a:t>understand</a:t>
            </a:r>
            <a:r>
              <a:rPr lang="en-US" dirty="0"/>
              <a:t>”.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can’t </a:t>
            </a:r>
            <a:r>
              <a:rPr lang="en-US" dirty="0" smtClean="0"/>
              <a:t>grow spiritually </a:t>
            </a:r>
            <a:r>
              <a:rPr lang="en-US" dirty="0"/>
              <a:t>by recycling what you already know.</a:t>
            </a:r>
          </a:p>
          <a:p>
            <a:r>
              <a:rPr lang="en-US" dirty="0"/>
              <a:t>Put on the new self, which in the likeness of God has been created in righteousness and holiness of the truth. Ephesians 4:24 </a:t>
            </a:r>
            <a:r>
              <a:rPr lang="en-US" dirty="0" smtClean="0"/>
              <a:t>NASB</a:t>
            </a:r>
            <a:endParaRPr lang="en-US" dirty="0"/>
          </a:p>
          <a:p>
            <a:r>
              <a:rPr lang="en-US" dirty="0"/>
              <a:t>This is the </a:t>
            </a:r>
            <a:r>
              <a:rPr lang="en-US" dirty="0" smtClean="0"/>
              <a:t>year to take off the old stuff and put on a new attitude as </a:t>
            </a:r>
            <a:r>
              <a:rPr lang="en-US" dirty="0"/>
              <a:t>we discipline ourselves to live a</a:t>
            </a:r>
            <a:r>
              <a:rPr lang="en-US" dirty="0" smtClean="0"/>
              <a:t> </a:t>
            </a:r>
            <a:r>
              <a:rPr lang="en-US" dirty="0"/>
              <a:t>Spirit filled life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Discipline is training that develops order and efficiency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5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6777317" cy="3508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Bible Study </a:t>
            </a:r>
          </a:p>
          <a:p>
            <a:r>
              <a:rPr lang="en-US" sz="4400" dirty="0" smtClean="0"/>
              <a:t>Fasting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20220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135009" cy="4537229"/>
          </a:xfrm>
        </p:spPr>
        <p:txBody>
          <a:bodyPr/>
          <a:lstStyle/>
          <a:p>
            <a:r>
              <a:rPr lang="en-US" sz="4000" dirty="0" smtClean="0"/>
              <a:t>Reference</a:t>
            </a:r>
          </a:p>
          <a:p>
            <a:r>
              <a:rPr lang="en-US" sz="2000" b="1" dirty="0"/>
              <a:t>What Do You Communicate, Women's Practical Guide to Everyday Relationships" </a:t>
            </a:r>
            <a:br>
              <a:rPr lang="en-US" sz="2000" b="1" dirty="0"/>
            </a:br>
            <a:r>
              <a:rPr lang="en-US" sz="2000" b="1" dirty="0"/>
              <a:t>by Sandra Humphrey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Self-Control-Linda </a:t>
            </a:r>
            <a:r>
              <a:rPr lang="en-US" sz="2000" b="1" dirty="0"/>
              <a:t>Lawrence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0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1143000"/>
          </a:xfrm>
        </p:spPr>
        <p:txBody>
          <a:bodyPr/>
          <a:lstStyle/>
          <a:p>
            <a:r>
              <a:rPr lang="en-US" dirty="0"/>
              <a:t>A New  Attitude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4077148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A spirit </a:t>
            </a:r>
            <a:r>
              <a:rPr lang="en-US" b="1" dirty="0"/>
              <a:t>filled life requires action.....by </a:t>
            </a:r>
            <a:r>
              <a:rPr lang="en-US" b="1" dirty="0" smtClean="0"/>
              <a:t>Faith</a:t>
            </a:r>
          </a:p>
          <a:p>
            <a:r>
              <a:rPr lang="en-US" b="1" dirty="0" smtClean="0"/>
              <a:t>To change your attitude you must change your mind.</a:t>
            </a:r>
          </a:p>
          <a:p>
            <a:r>
              <a:rPr lang="en-US" b="1" dirty="0" smtClean="0"/>
              <a:t>Your </a:t>
            </a:r>
            <a:r>
              <a:rPr lang="en-US" b="1" dirty="0"/>
              <a:t>attitude should be the same as that of Christ: Who being in very nature God, did not consider equality with God something to be grasped, but made himself nothing, taking the very nature of a servant, being made in human likeness. Philippians 2:5-7 (</a:t>
            </a:r>
            <a:r>
              <a:rPr lang="en-US" b="1" dirty="0" smtClean="0"/>
              <a:t>KJV).</a:t>
            </a:r>
          </a:p>
          <a:p>
            <a:r>
              <a:rPr lang="en-US" b="1" dirty="0" smtClean="0"/>
              <a:t>To be like Christ we must discipline ourselves to allow His Spirit within us to have control over our lives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93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024744" cy="1143000"/>
          </a:xfrm>
        </p:spPr>
        <p:txBody>
          <a:bodyPr/>
          <a:lstStyle/>
          <a:p>
            <a:r>
              <a:rPr lang="en-US" dirty="0"/>
              <a:t>A New  Attitude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6777317" cy="350897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Make a list of things you must do to grow spiritually.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804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024744" cy="1143000"/>
          </a:xfrm>
        </p:spPr>
        <p:txBody>
          <a:bodyPr/>
          <a:lstStyle/>
          <a:p>
            <a:r>
              <a:rPr lang="en-US" dirty="0"/>
              <a:t>A New  Attitude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6777317" cy="3508977"/>
          </a:xfrm>
        </p:spPr>
        <p:txBody>
          <a:bodyPr/>
          <a:lstStyle/>
          <a:p>
            <a:r>
              <a:rPr lang="en-US" sz="2800" b="1" dirty="0" smtClean="0"/>
              <a:t>Attitude is a little thing and makes a big difference</a:t>
            </a:r>
          </a:p>
          <a:p>
            <a:r>
              <a:rPr lang="en-US" sz="2800" b="1" dirty="0" smtClean="0"/>
              <a:t>How </a:t>
            </a:r>
            <a:r>
              <a:rPr lang="en-US" sz="2800" b="1" dirty="0"/>
              <a:t>is our association with God influenced by our negative attitudes?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285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024744" cy="1143000"/>
          </a:xfrm>
        </p:spPr>
        <p:txBody>
          <a:bodyPr/>
          <a:lstStyle/>
          <a:p>
            <a:r>
              <a:rPr lang="en-US" dirty="0"/>
              <a:t>A New  Attitude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01000" cy="4000948"/>
          </a:xfrm>
        </p:spPr>
        <p:txBody>
          <a:bodyPr>
            <a:normAutofit/>
          </a:bodyPr>
          <a:lstStyle/>
          <a:p>
            <a:r>
              <a:rPr lang="en-US" b="1" dirty="0" smtClean="0"/>
              <a:t>If we have </a:t>
            </a:r>
            <a:r>
              <a:rPr lang="en-US" b="1" dirty="0"/>
              <a:t>a negative attitude </a:t>
            </a:r>
            <a:r>
              <a:rPr lang="en-US" b="1" dirty="0" smtClean="0"/>
              <a:t>we would </a:t>
            </a:r>
            <a:r>
              <a:rPr lang="en-US" b="1" dirty="0"/>
              <a:t>not be prone to </a:t>
            </a:r>
            <a:r>
              <a:rPr lang="en-US" b="1" dirty="0" smtClean="0"/>
              <a:t>doing work </a:t>
            </a:r>
            <a:r>
              <a:rPr lang="en-US" b="1" dirty="0"/>
              <a:t>for the Lord. </a:t>
            </a:r>
            <a:endParaRPr lang="en-US" dirty="0"/>
          </a:p>
          <a:p>
            <a:r>
              <a:rPr lang="en-US" b="1" dirty="0" smtClean="0"/>
              <a:t>Often </a:t>
            </a:r>
            <a:r>
              <a:rPr lang="en-US" b="1" dirty="0"/>
              <a:t>we </a:t>
            </a:r>
            <a:r>
              <a:rPr lang="en-US" b="1" dirty="0" smtClean="0"/>
              <a:t>would become </a:t>
            </a:r>
            <a:r>
              <a:rPr lang="en-US" b="1" dirty="0"/>
              <a:t>too engrossed with other things </a:t>
            </a:r>
            <a:r>
              <a:rPr lang="en-US" b="1" dirty="0" smtClean="0"/>
              <a:t>other than using </a:t>
            </a:r>
            <a:r>
              <a:rPr lang="en-US" b="1" dirty="0"/>
              <a:t>our </a:t>
            </a:r>
            <a:r>
              <a:rPr lang="en-US" b="1" dirty="0" smtClean="0"/>
              <a:t>time spending it with God or doing the </a:t>
            </a:r>
            <a:r>
              <a:rPr lang="en-US" b="1" dirty="0"/>
              <a:t>work of the Lord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If </a:t>
            </a:r>
            <a:r>
              <a:rPr lang="en-US" b="1" dirty="0"/>
              <a:t>we became too </a:t>
            </a:r>
            <a:r>
              <a:rPr lang="en-US" b="1" dirty="0" smtClean="0"/>
              <a:t>distant in our thoughts </a:t>
            </a:r>
            <a:r>
              <a:rPr lang="en-US" b="1" dirty="0"/>
              <a:t>and then in turn have a negative </a:t>
            </a:r>
            <a:r>
              <a:rPr lang="en-US" b="1" dirty="0" smtClean="0"/>
              <a:t>attitude, Satan </a:t>
            </a:r>
            <a:r>
              <a:rPr lang="en-US" b="1" dirty="0"/>
              <a:t>would be ecstatic because of this, </a:t>
            </a:r>
            <a:r>
              <a:rPr lang="en-US" b="1" dirty="0" smtClean="0"/>
              <a:t>it would hinder our spiritual growth and the </a:t>
            </a:r>
            <a:r>
              <a:rPr lang="en-US" b="1" dirty="0"/>
              <a:t>work of God.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5726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024744" cy="1143000"/>
          </a:xfrm>
        </p:spPr>
        <p:txBody>
          <a:bodyPr/>
          <a:lstStyle/>
          <a:p>
            <a:r>
              <a:rPr lang="en-US" dirty="0"/>
              <a:t>A New  Attitude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745" y="1524000"/>
            <a:ext cx="7490908" cy="3962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Which one are you? The horse or the mule?</a:t>
            </a:r>
          </a:p>
          <a:p>
            <a:r>
              <a:rPr lang="en-US" dirty="0" smtClean="0"/>
              <a:t>Ps. 32:9-Do </a:t>
            </a:r>
            <a:r>
              <a:rPr lang="en-US" dirty="0"/>
              <a:t>not be like </a:t>
            </a:r>
            <a:r>
              <a:rPr lang="en-US" b="1" dirty="0"/>
              <a:t>the horse</a:t>
            </a:r>
            <a:r>
              <a:rPr lang="en-US" dirty="0"/>
              <a:t> or the </a:t>
            </a:r>
            <a:r>
              <a:rPr lang="en-US" b="1" dirty="0" smtClean="0"/>
              <a:t>mule</a:t>
            </a:r>
            <a:r>
              <a:rPr lang="en-US" dirty="0" smtClean="0"/>
              <a:t>, </a:t>
            </a:r>
            <a:r>
              <a:rPr lang="en-US" dirty="0"/>
              <a:t>without sense</a:t>
            </a:r>
            <a:r>
              <a:rPr lang="en-US" dirty="0" smtClean="0"/>
              <a:t>;</a:t>
            </a:r>
            <a:r>
              <a:rPr lang="en-US" i="1" dirty="0"/>
              <a:t> </a:t>
            </a:r>
            <a:r>
              <a:rPr lang="en-US" i="1" dirty="0" smtClean="0"/>
              <a:t>(</a:t>
            </a:r>
            <a:r>
              <a:rPr lang="en-US" dirty="0" smtClean="0"/>
              <a:t>they </a:t>
            </a:r>
            <a:r>
              <a:rPr lang="en-US" dirty="0"/>
              <a:t>will only act by </a:t>
            </a:r>
            <a:r>
              <a:rPr lang="en-US" dirty="0" smtClean="0"/>
              <a:t>force (bit) </a:t>
            </a:r>
            <a:r>
              <a:rPr lang="en-US" dirty="0"/>
              <a:t>and </a:t>
            </a:r>
            <a:r>
              <a:rPr lang="en-US" dirty="0" smtClean="0"/>
              <a:t>constraint (bridle); </a:t>
            </a:r>
            <a:r>
              <a:rPr lang="en-US" dirty="0"/>
              <a:t>be not like them; give a willing service to your Maker</a:t>
            </a:r>
            <a:r>
              <a:rPr lang="en-US" dirty="0" smtClean="0"/>
              <a:t>.)</a:t>
            </a:r>
            <a:r>
              <a:rPr lang="en-US" sz="1800" dirty="0" smtClean="0"/>
              <a:t>(BBE)</a:t>
            </a:r>
          </a:p>
          <a:p>
            <a:r>
              <a:rPr lang="en-US" sz="2800" dirty="0"/>
              <a:t>The service of your God is a reasonable service; act, therefore, as a </a:t>
            </a:r>
            <a:r>
              <a:rPr lang="en-US" sz="2800" dirty="0" smtClean="0"/>
              <a:t>rational/reasonable being, do </a:t>
            </a:r>
            <a:r>
              <a:rPr lang="en-US" sz="2800" dirty="0"/>
              <a:t>not oblige your Maker to have continual recourse to </a:t>
            </a:r>
            <a:r>
              <a:rPr lang="en-US" sz="2800" dirty="0" smtClean="0"/>
              <a:t>afflictions and trials, </a:t>
            </a:r>
            <a:r>
              <a:rPr lang="en-US" sz="2800" dirty="0"/>
              <a:t>to keep you in the way, or to recover you after you have gone out of it. </a:t>
            </a:r>
          </a:p>
        </p:txBody>
      </p:sp>
    </p:spTree>
    <p:extLst>
      <p:ext uri="{BB962C8B-B14F-4D97-AF65-F5344CB8AC3E}">
        <p14:creationId xmlns:p14="http://schemas.microsoft.com/office/powerpoint/2010/main" val="3866254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1143000"/>
          </a:xfrm>
        </p:spPr>
        <p:txBody>
          <a:bodyPr/>
          <a:lstStyle/>
          <a:p>
            <a:r>
              <a:rPr lang="en-US" dirty="0"/>
              <a:t>A New  Attitude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01000" cy="4000948"/>
          </a:xfrm>
        </p:spPr>
        <p:txBody>
          <a:bodyPr>
            <a:normAutofit/>
          </a:bodyPr>
          <a:lstStyle/>
          <a:p>
            <a:r>
              <a:rPr lang="en-US" sz="2800" b="1" dirty="0"/>
              <a:t>Do you know of anyone who would want someone with an unhappy </a:t>
            </a:r>
            <a:r>
              <a:rPr lang="en-US" sz="2800" b="1" dirty="0" smtClean="0"/>
              <a:t> or bad attitude </a:t>
            </a:r>
            <a:r>
              <a:rPr lang="en-US" sz="2800" b="1" dirty="0"/>
              <a:t>trying to teach others about God? </a:t>
            </a:r>
            <a:endParaRPr lang="en-US" sz="2800" b="1" dirty="0" smtClean="0"/>
          </a:p>
          <a:p>
            <a:r>
              <a:rPr lang="en-US" sz="2800" b="1" dirty="0" smtClean="0"/>
              <a:t>I </a:t>
            </a:r>
            <a:r>
              <a:rPr lang="en-US" sz="2800" b="1" dirty="0"/>
              <a:t>don't think anyone would, that I'm sure </a:t>
            </a:r>
            <a:r>
              <a:rPr lang="en-US" sz="2800" b="1" dirty="0" smtClean="0"/>
              <a:t>of.</a:t>
            </a:r>
          </a:p>
          <a:p>
            <a:r>
              <a:rPr lang="en-US" sz="2800" b="1" dirty="0" smtClean="0"/>
              <a:t>The </a:t>
            </a:r>
            <a:r>
              <a:rPr lang="en-US" sz="2800" b="1" dirty="0"/>
              <a:t>sight of an </a:t>
            </a:r>
            <a:r>
              <a:rPr lang="en-US" sz="2800" b="1" dirty="0" smtClean="0"/>
              <a:t>mad or unhappy </a:t>
            </a:r>
            <a:r>
              <a:rPr lang="en-US" sz="2800" b="1" dirty="0"/>
              <a:t>person wanting to teach others about the Lord is a picture that would not be </a:t>
            </a:r>
            <a:r>
              <a:rPr lang="en-US" sz="2800" b="1" dirty="0" smtClean="0"/>
              <a:t>welcomed </a:t>
            </a:r>
            <a:r>
              <a:rPr lang="en-US" sz="2800" b="1" dirty="0"/>
              <a:t>anywhere.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034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024744" cy="1143000"/>
          </a:xfrm>
        </p:spPr>
        <p:txBody>
          <a:bodyPr/>
          <a:lstStyle/>
          <a:p>
            <a:r>
              <a:rPr lang="en-US" dirty="0"/>
              <a:t>A New  Attitude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6777317" cy="3508977"/>
          </a:xfrm>
        </p:spPr>
        <p:txBody>
          <a:bodyPr>
            <a:normAutofit/>
          </a:bodyPr>
          <a:lstStyle/>
          <a:p>
            <a:r>
              <a:rPr lang="en-US" sz="3600" b="1" dirty="0"/>
              <a:t>What are the benefits of a positive attitude?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1455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229</TotalTime>
  <Words>1245</Words>
  <Application>Microsoft Office PowerPoint</Application>
  <PresentationFormat>On-screen Show (4:3)</PresentationFormat>
  <Paragraphs>77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Century Gothic</vt:lpstr>
      <vt:lpstr>Wingdings 2</vt:lpstr>
      <vt:lpstr>Austin</vt:lpstr>
      <vt:lpstr>A New  Attitude 2017</vt:lpstr>
      <vt:lpstr>A New  Attitude 2017</vt:lpstr>
      <vt:lpstr>A New  Attitude 2017</vt:lpstr>
      <vt:lpstr>A New  Attitude 2017</vt:lpstr>
      <vt:lpstr>A New  Attitude 2017</vt:lpstr>
      <vt:lpstr>A New  Attitude 2017</vt:lpstr>
      <vt:lpstr>A New  Attitude 2017</vt:lpstr>
      <vt:lpstr>A New  Attitude 2017</vt:lpstr>
      <vt:lpstr>A New  Attitude 2017</vt:lpstr>
      <vt:lpstr>A New  Attitude 2017</vt:lpstr>
      <vt:lpstr>A New  Attitude 2017</vt:lpstr>
      <vt:lpstr>A New  Attitude 2017</vt:lpstr>
      <vt:lpstr>A New  Attitude 2017</vt:lpstr>
      <vt:lpstr>A New  Attitude 2017</vt:lpstr>
      <vt:lpstr>A New  Attitude 2017</vt:lpstr>
      <vt:lpstr>A New  Attitude 2017</vt:lpstr>
      <vt:lpstr>A New  Attitude 2017</vt:lpstr>
      <vt:lpstr>A New  Attitude 2017</vt:lpstr>
      <vt:lpstr>A New  Attitude 2017</vt:lpstr>
      <vt:lpstr>PowerPoint Presentation</vt:lpstr>
      <vt:lpstr>PowerPoint Presentation</vt:lpstr>
    </vt:vector>
  </TitlesOfParts>
  <Company>Veteran Affairs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Department of Veterans Affairs</dc:creator>
  <cp:lastModifiedBy>AFCC</cp:lastModifiedBy>
  <cp:revision>21</cp:revision>
  <cp:lastPrinted>2017-01-04T19:58:22Z</cp:lastPrinted>
  <dcterms:created xsi:type="dcterms:W3CDTF">2016-12-05T12:25:53Z</dcterms:created>
  <dcterms:modified xsi:type="dcterms:W3CDTF">2017-01-04T23:55:25Z</dcterms:modified>
</cp:coreProperties>
</file>