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1" r:id="rId9"/>
    <p:sldId id="269" r:id="rId10"/>
    <p:sldId id="262" r:id="rId11"/>
    <p:sldId id="265" r:id="rId12"/>
    <p:sldId id="266" r:id="rId13"/>
    <p:sldId id="271" r:id="rId14"/>
    <p:sldId id="274" r:id="rId15"/>
    <p:sldId id="272" r:id="rId16"/>
    <p:sldId id="275" r:id="rId17"/>
    <p:sldId id="273" r:id="rId18"/>
    <p:sldId id="267" r:id="rId19"/>
    <p:sldId id="268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3E3BC-51E1-49E2-A0A1-F6827D5998BE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C161-13D9-400B-B166-B5F6CAE63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16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6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62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691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16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5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20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94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8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1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1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6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DB88F9-CAD4-4270-BB31-A4750213DAFA}" type="datetimeFigureOut">
              <a:rPr lang="en-US" smtClean="0"/>
              <a:t>1/21/2015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BE6F2-9D91-4843-9128-945C827A0A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755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201358" cy="3352800"/>
          </a:xfrm>
        </p:spPr>
        <p:txBody>
          <a:bodyPr/>
          <a:lstStyle/>
          <a:p>
            <a:r>
              <a:rPr lang="en-US" dirty="0" smtClean="0"/>
              <a:t>Change-Kicking Bad Habits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16017"/>
            <a:ext cx="6620968" cy="169962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Therefore, if anyone is in Christ, he is a new creation; old things have passed away; behold, all things become new.   </a:t>
            </a:r>
            <a:r>
              <a:rPr lang="en-US" sz="2800" b="1" dirty="0" smtClean="0">
                <a:solidFill>
                  <a:schemeClr val="tx1"/>
                </a:solidFill>
              </a:rPr>
              <a:t>                           II </a:t>
            </a:r>
            <a:r>
              <a:rPr lang="en-US" sz="2800" b="1" dirty="0" smtClean="0">
                <a:solidFill>
                  <a:schemeClr val="tx1"/>
                </a:solidFill>
              </a:rPr>
              <a:t>Corin. 5:17 NKJV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61" y="1524000"/>
            <a:ext cx="9067800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</a:t>
            </a:r>
            <a:r>
              <a:rPr lang="en-US" sz="2400" dirty="0"/>
              <a:t>need to know, not just </a:t>
            </a:r>
            <a:r>
              <a:rPr lang="en-US" sz="2400" b="1" i="1" dirty="0"/>
              <a:t>what</a:t>
            </a:r>
            <a:r>
              <a:rPr lang="en-US" sz="2400" dirty="0"/>
              <a:t> changes to make, but </a:t>
            </a:r>
            <a:r>
              <a:rPr lang="en-US" sz="2400" b="1" i="1" dirty="0"/>
              <a:t>how</a:t>
            </a:r>
            <a:r>
              <a:rPr lang="en-US" sz="2400" dirty="0"/>
              <a:t> to make them. Change does not come easily. Since the Scriptures provide us to all good </a:t>
            </a:r>
            <a:r>
              <a:rPr lang="en-US" sz="2400" dirty="0" smtClean="0"/>
              <a:t>works, </a:t>
            </a:r>
            <a:r>
              <a:rPr lang="en-US" sz="2400" dirty="0"/>
              <a:t>they give all the guidance we </a:t>
            </a:r>
            <a:r>
              <a:rPr lang="en-US" sz="2400" dirty="0" smtClean="0"/>
              <a:t>need. </a:t>
            </a:r>
          </a:p>
          <a:p>
            <a:r>
              <a:rPr lang="en-US" sz="2400" dirty="0" smtClean="0"/>
              <a:t>They tell us about the importance to being motivated, consistent and not giving up.</a:t>
            </a:r>
          </a:p>
          <a:p>
            <a:r>
              <a:rPr lang="en-US" sz="2400" dirty="0" smtClean="0"/>
              <a:t>I Corin. 9:24-27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99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Develop a Plan of Action.</a:t>
            </a:r>
            <a:endParaRPr lang="en-US" sz="2400" dirty="0"/>
          </a:p>
          <a:p>
            <a:r>
              <a:rPr lang="en-US" sz="2400" dirty="0" smtClean="0"/>
              <a:t>Prov. 14:22-23</a:t>
            </a:r>
          </a:p>
          <a:p>
            <a:r>
              <a:rPr lang="en-US" sz="2400" dirty="0"/>
              <a:t>Many people fail to change to please God because they never planned to succeed. They did not plan to fail; they just failed to plan!</a:t>
            </a:r>
          </a:p>
          <a:p>
            <a:r>
              <a:rPr lang="en-US" sz="2400" dirty="0"/>
              <a:t>Name some other important endeavors which require planning in order to succeed.</a:t>
            </a:r>
          </a:p>
          <a:p>
            <a:r>
              <a:rPr lang="en-US" sz="2400" dirty="0" smtClean="0"/>
              <a:t>It takes practical application to </a:t>
            </a:r>
            <a:r>
              <a:rPr lang="en-US" sz="2400" dirty="0"/>
              <a:t>change your </a:t>
            </a:r>
            <a:r>
              <a:rPr lang="en-US" sz="2400" dirty="0" smtClean="0"/>
              <a:t>life.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33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1954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</a:t>
            </a:r>
            <a:r>
              <a:rPr lang="en-US" sz="2400" dirty="0"/>
              <a:t>need a specific, practical checklist of steps you will take to change. </a:t>
            </a:r>
            <a:endParaRPr lang="en-US" sz="2400" dirty="0" smtClean="0"/>
          </a:p>
          <a:p>
            <a:r>
              <a:rPr lang="en-US" sz="2400" dirty="0" smtClean="0"/>
              <a:t>Analyze </a:t>
            </a:r>
            <a:r>
              <a:rPr lang="en-US" sz="2400" dirty="0"/>
              <a:t>the circumstances or causes that lead you to fail to do right, then plan how to avoid those causes. </a:t>
            </a:r>
            <a:endParaRPr lang="en-US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may help to write your plan down and modify it as needed.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3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24400"/>
          </a:xfrm>
        </p:spPr>
        <p:txBody>
          <a:bodyPr>
            <a:noAutofit/>
          </a:bodyPr>
          <a:lstStyle/>
          <a:p>
            <a:r>
              <a:rPr lang="en-US" sz="4000" b="1" dirty="0" err="1"/>
              <a:t>A</a:t>
            </a:r>
            <a:r>
              <a:rPr lang="en-US" sz="4000" b="1" dirty="0" err="1" smtClean="0"/>
              <a:t>•dapt•a•ble</a:t>
            </a:r>
            <a:r>
              <a:rPr lang="en-US" sz="4000" b="1" dirty="0" smtClean="0"/>
              <a:t>- </a:t>
            </a:r>
            <a:r>
              <a:rPr lang="en-US" sz="4000" dirty="0"/>
              <a:t>capable of being </a:t>
            </a:r>
            <a:r>
              <a:rPr lang="en-US" sz="4000" dirty="0" smtClean="0"/>
              <a:t>adapted; able </a:t>
            </a:r>
            <a:r>
              <a:rPr lang="en-US" sz="4000" dirty="0"/>
              <a:t>to adjust oneself readily to different </a:t>
            </a:r>
            <a:r>
              <a:rPr lang="en-US" sz="4000" dirty="0" smtClean="0"/>
              <a:t>conditions</a:t>
            </a:r>
          </a:p>
          <a:p>
            <a:r>
              <a:rPr lang="en-US" sz="4000" dirty="0"/>
              <a:t> </a:t>
            </a:r>
            <a:r>
              <a:rPr lang="en-US" sz="4000" dirty="0" smtClean="0"/>
              <a:t>Adaptability </a:t>
            </a:r>
            <a:r>
              <a:rPr lang="en-US" sz="4000" dirty="0"/>
              <a:t>is a crucial skill to have when being dealing with or initiating change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97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n-US" dirty="0"/>
              <a:t>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8991600" cy="4953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The ways in which you can develop your sense of adaptability is as follow</a:t>
            </a:r>
            <a:r>
              <a:rPr lang="en-US" sz="2400" dirty="0"/>
              <a:t>s:</a:t>
            </a:r>
          </a:p>
          <a:p>
            <a:r>
              <a:rPr lang="en-US" sz="2400" dirty="0"/>
              <a:t>  </a:t>
            </a:r>
            <a:r>
              <a:rPr lang="en-US" sz="2400" b="1" dirty="0"/>
              <a:t>Take note of the mental models you have developed over time. </a:t>
            </a:r>
            <a:r>
              <a:rPr lang="en-US" sz="2400" dirty="0"/>
              <a:t>Mental models are scripts we have based on our prior experiences, thoughts and beliefs. They tend to shape our future outlook. </a:t>
            </a:r>
          </a:p>
          <a:p>
            <a:r>
              <a:rPr lang="en-US" sz="2400" dirty="0"/>
              <a:t>Our mental models also influence the actions – or reactions –we might choose when faced with change. Notice what mental models you have </a:t>
            </a:r>
            <a:r>
              <a:rPr lang="en-US" sz="2400" dirty="0" smtClean="0"/>
              <a:t>and how </a:t>
            </a:r>
            <a:r>
              <a:rPr lang="en-US" sz="2400" dirty="0"/>
              <a:t>they shape this new change you are facing.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</p:spPr>
        <p:txBody>
          <a:bodyPr/>
          <a:lstStyle/>
          <a:p>
            <a:r>
              <a:rPr lang="en-US" dirty="0"/>
              <a:t>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957481"/>
          </a:xfrm>
        </p:spPr>
        <p:txBody>
          <a:bodyPr>
            <a:noAutofit/>
          </a:bodyPr>
          <a:lstStyle/>
          <a:p>
            <a:r>
              <a:rPr lang="en-US" sz="2400" dirty="0"/>
              <a:t> </a:t>
            </a:r>
            <a:r>
              <a:rPr lang="en-US" sz="2800" b="1" dirty="0"/>
              <a:t>Make a distinction between what you observe and what the story is about </a:t>
            </a:r>
            <a:r>
              <a:rPr lang="en-US" sz="2800" b="1" dirty="0" smtClean="0"/>
              <a:t>your</a:t>
            </a:r>
            <a:r>
              <a:rPr lang="en-US" sz="2800" dirty="0" smtClean="0"/>
              <a:t> </a:t>
            </a:r>
            <a:r>
              <a:rPr lang="en-US" sz="2800" b="1" dirty="0" smtClean="0"/>
              <a:t>observation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r>
              <a:rPr lang="en-US" sz="2800" dirty="0" smtClean="0"/>
              <a:t>Our </a:t>
            </a:r>
            <a:r>
              <a:rPr lang="en-US" sz="2800" dirty="0"/>
              <a:t>mental models blur the distinction between what we observe and </a:t>
            </a:r>
            <a:r>
              <a:rPr lang="en-US" sz="2800" dirty="0" smtClean="0"/>
              <a:t>what we </a:t>
            </a:r>
            <a:r>
              <a:rPr lang="en-US" sz="2800" dirty="0"/>
              <a:t>think about our observations. </a:t>
            </a: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collapse </a:t>
            </a:r>
            <a:r>
              <a:rPr lang="en-US" sz="2800" dirty="0" smtClean="0"/>
              <a:t>those (our story &amp; what we observe) </a:t>
            </a:r>
            <a:r>
              <a:rPr lang="en-US" sz="2800" dirty="0"/>
              <a:t>and believe they are one in </a:t>
            </a:r>
            <a:r>
              <a:rPr lang="en-US" sz="2800" dirty="0" smtClean="0"/>
              <a:t>the same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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92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8991600" cy="4800606"/>
          </a:xfrm>
        </p:spPr>
        <p:txBody>
          <a:bodyPr>
            <a:normAutofit/>
          </a:bodyPr>
          <a:lstStyle/>
          <a:p>
            <a:r>
              <a:rPr lang="en-US" sz="3600" dirty="0"/>
              <a:t>As we can separate our observation from the story we tell ourselves – we can start to see things different and create new mental models that might help us surf future changes differently. </a:t>
            </a:r>
          </a:p>
          <a:p>
            <a:pPr marL="0" indent="0">
              <a:buNone/>
            </a:pPr>
            <a:r>
              <a:rPr lang="en-US" sz="3600" dirty="0"/>
              <a:t>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0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</p:spPr>
        <p:txBody>
          <a:bodyPr/>
          <a:lstStyle/>
          <a:p>
            <a:r>
              <a:rPr lang="en-US" dirty="0"/>
              <a:t>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839200" cy="4953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Step to the edge of comfort. </a:t>
            </a:r>
            <a:endParaRPr lang="en-US" sz="2400" b="1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often learn the most when we have been </a:t>
            </a:r>
            <a:r>
              <a:rPr lang="en-US" sz="2400" dirty="0" smtClean="0"/>
              <a:t>challenged to </a:t>
            </a:r>
            <a:r>
              <a:rPr lang="en-US" sz="2400" dirty="0"/>
              <a:t>learn and grow. </a:t>
            </a:r>
            <a:endParaRPr lang="en-US" sz="24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humans we are adaptable creatures and as such we continue </a:t>
            </a:r>
            <a:r>
              <a:rPr lang="en-US" sz="2400" dirty="0" smtClean="0"/>
              <a:t>to step </a:t>
            </a:r>
            <a:r>
              <a:rPr lang="en-US" sz="2400" dirty="0"/>
              <a:t>outside our own comfort zones. The result of this action is an increased </a:t>
            </a:r>
            <a:r>
              <a:rPr lang="en-US" sz="2400" dirty="0" smtClean="0"/>
              <a:t>comfort zone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more we can recognize this, the easier it is to take on new challenges </a:t>
            </a:r>
            <a:r>
              <a:rPr lang="en-US" sz="2400" dirty="0" smtClean="0"/>
              <a:t>and situations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has made you successful in leaping out of your past comfort zones </a:t>
            </a:r>
            <a:r>
              <a:rPr lang="en-US" sz="2400" dirty="0" smtClean="0"/>
              <a:t>will sustain </a:t>
            </a:r>
            <a:r>
              <a:rPr lang="en-US" sz="2400" dirty="0"/>
              <a:t>you tip-toeing to the next 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15400" cy="50292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Practice good habits until you </a:t>
            </a:r>
            <a:r>
              <a:rPr lang="en-US" sz="2800" dirty="0"/>
              <a:t>feel </a:t>
            </a:r>
            <a:r>
              <a:rPr lang="en-US" sz="2800" dirty="0" smtClean="0"/>
              <a:t>comfortable.</a:t>
            </a:r>
            <a:endParaRPr lang="en-US" sz="2800" dirty="0"/>
          </a:p>
          <a:p>
            <a:r>
              <a:rPr lang="en-US" sz="2800" dirty="0"/>
              <a:t>We change only when we compel ourselves to do what we know is right, then repeat it until it becomes "second nature." </a:t>
            </a:r>
            <a:endParaRPr lang="en-US" sz="2800" dirty="0" smtClean="0"/>
          </a:p>
          <a:p>
            <a:r>
              <a:rPr lang="en-US" sz="2800" dirty="0" smtClean="0"/>
              <a:t>All the good attitudes in the world will not get the job done until we follow through with action.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188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71601"/>
            <a:ext cx="6711654" cy="4876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Next Bible Study Topic-Wed.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February</a:t>
            </a:r>
            <a:r>
              <a:rPr lang="en-US" sz="2800" dirty="0" smtClean="0"/>
              <a:t> </a:t>
            </a:r>
            <a:r>
              <a:rPr lang="en-US" sz="2800" dirty="0" smtClean="0"/>
              <a:t>4,2015</a:t>
            </a:r>
          </a:p>
          <a:p>
            <a:pPr marL="0" indent="0">
              <a:buNone/>
            </a:pPr>
            <a:r>
              <a:rPr lang="en-US" sz="2800" b="1" dirty="0" smtClean="0"/>
              <a:t>Dealing </a:t>
            </a:r>
            <a:r>
              <a:rPr lang="en-US" sz="2800" b="1" dirty="0" smtClean="0"/>
              <a:t>with Temptations</a:t>
            </a:r>
            <a:endParaRPr lang="en-US" sz="2800" b="1" dirty="0" smtClean="0"/>
          </a:p>
          <a:p>
            <a:r>
              <a:rPr lang="en-US" sz="2800" dirty="0" smtClean="0"/>
              <a:t>Matt. 4:1-11</a:t>
            </a:r>
          </a:p>
          <a:p>
            <a:r>
              <a:rPr lang="en-US" sz="2800" dirty="0" smtClean="0"/>
              <a:t>Acts 8:14-24</a:t>
            </a:r>
          </a:p>
          <a:p>
            <a:r>
              <a:rPr lang="en-US" sz="2800" dirty="0" smtClean="0"/>
              <a:t>Prov. 28:12-14</a:t>
            </a:r>
          </a:p>
          <a:p>
            <a:r>
              <a:rPr lang="en-US" sz="2800" dirty="0" smtClean="0"/>
              <a:t>I Corin. 15:33-34</a:t>
            </a:r>
          </a:p>
          <a:p>
            <a:r>
              <a:rPr lang="en-US" sz="2800" dirty="0" smtClean="0"/>
              <a:t>James 1:12-27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86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029199"/>
          </a:xfrm>
        </p:spPr>
        <p:txBody>
          <a:bodyPr>
            <a:noAutofit/>
          </a:bodyPr>
          <a:lstStyle/>
          <a:p>
            <a:r>
              <a:rPr lang="en-US" sz="2800" dirty="0"/>
              <a:t>Have you ever had difficulty trying to change a habit? Humans are creatures of habit. </a:t>
            </a: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tend to continue acting as we have in the past. </a:t>
            </a:r>
            <a:endParaRPr lang="en-US" sz="2800" dirty="0" smtClean="0"/>
          </a:p>
          <a:p>
            <a:r>
              <a:rPr lang="en-US" sz="2800" dirty="0" smtClean="0"/>
              <a:t>Like </a:t>
            </a:r>
            <a:r>
              <a:rPr lang="en-US" sz="2800" dirty="0"/>
              <a:t>a river flowing through a canyon, the longer a habit continues, the more deeply it becomes ingrained, and the harder it is to change. This is true of all habits, good or bad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8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Reference</a:t>
            </a:r>
          </a:p>
          <a:p>
            <a:r>
              <a:rPr lang="en-US" dirty="0" smtClean="0"/>
              <a:t>Following Jesus, Course A-Level 1-David E. Pratte, 1999</a:t>
            </a:r>
          </a:p>
          <a:p>
            <a:r>
              <a:rPr lang="en-US" dirty="0" smtClean="0"/>
              <a:t>Surviving Peer Pressure Video From Us (You Tube-Sandy Scott).</a:t>
            </a:r>
          </a:p>
          <a:p>
            <a:r>
              <a:rPr lang="en-US" dirty="0" smtClean="0"/>
              <a:t>Surfing the Wave of Change by Jeff Stafford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950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399" cy="46526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This is true of all habits, good or bad.</a:t>
            </a:r>
          </a:p>
          <a:p>
            <a:r>
              <a:rPr lang="en-US" sz="3600" dirty="0" smtClean="0"/>
              <a:t>The importance of a habit depends on its consequences. </a:t>
            </a:r>
          </a:p>
          <a:p>
            <a:r>
              <a:rPr lang="en-US" sz="3600" dirty="0" smtClean="0"/>
              <a:t>The most significant habits are those that have eternal consequences.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1"/>
            <a:ext cx="9067800" cy="4800606"/>
          </a:xfrm>
        </p:spPr>
        <p:txBody>
          <a:bodyPr/>
          <a:lstStyle/>
          <a:p>
            <a:r>
              <a:rPr lang="en-US" sz="3200" dirty="0"/>
              <a:t>How should we respond to people who say, "I just can't change. It's too late. Besides, I'm only human." If a person thinks this way, will they be likely to succeed in serving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1"/>
            <a:ext cx="9067800" cy="487680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 John 2:3-11 Living Bible (TLB)</a:t>
            </a:r>
          </a:p>
          <a:p>
            <a:r>
              <a:rPr lang="en-US" sz="2400" baseline="30000" dirty="0" smtClean="0"/>
              <a:t>3 </a:t>
            </a:r>
            <a:r>
              <a:rPr lang="en-US" sz="2400" dirty="0" smtClean="0"/>
              <a:t>And how can we be sure that we belong to him? By looking within ourselves: are we really trying to do what he wants us to?</a:t>
            </a:r>
          </a:p>
          <a:p>
            <a:r>
              <a:rPr lang="en-US" sz="2400" baseline="30000" dirty="0" smtClean="0"/>
              <a:t>4 </a:t>
            </a:r>
            <a:r>
              <a:rPr lang="en-US" sz="2400" dirty="0" smtClean="0"/>
              <a:t>Someone may say, “I am a Christian; I am on my way to heaven; I belong to Christ.” But if he doesn’t do what Christ tells him to, he is a liar. </a:t>
            </a:r>
            <a:r>
              <a:rPr lang="en-US" sz="2400" baseline="30000" dirty="0" smtClean="0"/>
              <a:t>5 </a:t>
            </a:r>
            <a:r>
              <a:rPr lang="en-US" sz="2400" dirty="0" smtClean="0"/>
              <a:t>But those who do what Christ tells them to will learn to love God more and more. That is the way to know whether or not you are a Christian. </a:t>
            </a:r>
            <a:r>
              <a:rPr lang="en-US" sz="2400" baseline="30000" dirty="0" smtClean="0"/>
              <a:t>6 </a:t>
            </a:r>
            <a:r>
              <a:rPr lang="en-US" sz="2400" dirty="0" smtClean="0"/>
              <a:t>Anyone who says he is a Christian should live as Christ did.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763000" cy="49530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do we change by gaining new knowledge.</a:t>
            </a:r>
          </a:p>
          <a:p>
            <a:r>
              <a:rPr lang="en-US" sz="3200" dirty="0" smtClean="0"/>
              <a:t>If you always do what you’ve always done. You will always have what you have always had. That’s insane-Doing the same thing over and over will always yield the same results.</a:t>
            </a:r>
          </a:p>
          <a:p>
            <a:r>
              <a:rPr lang="en-US" sz="3200" dirty="0" smtClean="0"/>
              <a:t>Solution: Joshua 1: 7-8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07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1"/>
            <a:ext cx="8839200" cy="48006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II Tim. 2:15</a:t>
            </a:r>
          </a:p>
          <a:p>
            <a:r>
              <a:rPr lang="en-US" sz="3600" dirty="0" smtClean="0"/>
              <a:t>Old practices and attitudes must be replaced by new ones. We must learn good habits like Bible study, prayer, attending church meetings, giving, teaching others, 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85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690282"/>
          </a:xfrm>
        </p:spPr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1"/>
            <a:ext cx="8839200" cy="4800606"/>
          </a:xfrm>
        </p:spPr>
        <p:txBody>
          <a:bodyPr>
            <a:normAutofit/>
          </a:bodyPr>
          <a:lstStyle/>
          <a:p>
            <a:r>
              <a:rPr lang="en-US" sz="2800" dirty="0"/>
              <a:t>Ephesians </a:t>
            </a:r>
            <a:r>
              <a:rPr lang="en-US" sz="2800" dirty="0" smtClean="0"/>
              <a:t>4:17-32 </a:t>
            </a:r>
            <a:r>
              <a:rPr lang="en-US" sz="2800" dirty="0"/>
              <a:t>shows that major changes must occur when we are converted. </a:t>
            </a:r>
            <a:endParaRPr lang="en-US" sz="2800" dirty="0" smtClean="0"/>
          </a:p>
          <a:p>
            <a:r>
              <a:rPr lang="en-US" sz="2800" b="1" dirty="0" smtClean="0"/>
              <a:t>Substitute Good Habits for Bad Ones.</a:t>
            </a:r>
            <a:endParaRPr lang="en-US" sz="2800" dirty="0" smtClean="0"/>
          </a:p>
          <a:p>
            <a:r>
              <a:rPr lang="en-US" sz="2800" dirty="0" smtClean="0"/>
              <a:t>We </a:t>
            </a:r>
            <a:r>
              <a:rPr lang="en-US" sz="2800" dirty="0"/>
              <a:t>must also eliminate bad habits like foul language, uncontrolled temper, gambling, drugs, drinking, gossip, lying, pornography, sexual promiscuity, etc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78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195481"/>
          </a:xfrm>
        </p:spPr>
        <p:txBody>
          <a:bodyPr/>
          <a:lstStyle/>
          <a:p>
            <a:r>
              <a:rPr lang="en-US" sz="2800" dirty="0"/>
              <a:t>"Nature hates a vacuum." Remove the air from a bottle, and it will try to get back in. Fill the bottle with something solid, and the air stays out. So your life cannot stay a spiritual void. It will fill with good or evil. Replace bad habits with good, and the bad is less likely to return.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276</TotalTime>
  <Words>1017</Words>
  <Application>Microsoft Office PowerPoint</Application>
  <PresentationFormat>On-screen Show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Ion</vt:lpstr>
      <vt:lpstr>Change-Kicking Bad Habits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  <vt:lpstr>Change</vt:lpstr>
    </vt:vector>
  </TitlesOfParts>
  <Company>Veteran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Change-Kicking Bad Habits</dc:title>
  <dc:creator>vhanflstubbp</dc:creator>
  <cp:lastModifiedBy>AFCC</cp:lastModifiedBy>
  <cp:revision>14</cp:revision>
  <cp:lastPrinted>2015-01-20T21:50:27Z</cp:lastPrinted>
  <dcterms:created xsi:type="dcterms:W3CDTF">2015-01-12T18:36:56Z</dcterms:created>
  <dcterms:modified xsi:type="dcterms:W3CDTF">2015-01-22T01:25:38Z</dcterms:modified>
</cp:coreProperties>
</file>