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9"/>
  </p:handoutMasterIdLst>
  <p:sldIdLst>
    <p:sldId id="256" r:id="rId2"/>
    <p:sldId id="257" r:id="rId3"/>
    <p:sldId id="266" r:id="rId4"/>
    <p:sldId id="258" r:id="rId5"/>
    <p:sldId id="259" r:id="rId6"/>
    <p:sldId id="260" r:id="rId7"/>
    <p:sldId id="261" r:id="rId8"/>
    <p:sldId id="262" r:id="rId9"/>
    <p:sldId id="268" r:id="rId10"/>
    <p:sldId id="263" r:id="rId11"/>
    <p:sldId id="269" r:id="rId12"/>
    <p:sldId id="267" r:id="rId13"/>
    <p:sldId id="264" r:id="rId14"/>
    <p:sldId id="265"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326" y="26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623FAC5-B05B-46E5-ACBA-DCF8502F379F}" type="datetimeFigureOut">
              <a:rPr lang="en-US" smtClean="0"/>
              <a:t>7/23/2014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4C7B64D-742B-4FF2-8DCA-EF590D1DF757}" type="slidenum">
              <a:rPr lang="en-US" smtClean="0"/>
              <a:t>‹#›</a:t>
            </a:fld>
            <a:endParaRPr lang="en-US"/>
          </a:p>
        </p:txBody>
      </p:sp>
    </p:spTree>
    <p:extLst>
      <p:ext uri="{BB962C8B-B14F-4D97-AF65-F5344CB8AC3E}">
        <p14:creationId xmlns:p14="http://schemas.microsoft.com/office/powerpoint/2010/main" val="262941880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0E8030C-892F-46AD-9A5A-B854B44AD8A0}" type="datetimeFigureOut">
              <a:rPr lang="en-US" smtClean="0"/>
              <a:t>7/23/2014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8150B4-F0F6-42F1-982D-EC82D3096466}" type="slidenum">
              <a:rPr lang="en-US" smtClean="0"/>
              <a:t>‹#›</a:t>
            </a:fld>
            <a:endParaRPr lang="en-US" dirty="0"/>
          </a:p>
        </p:txBody>
      </p:sp>
    </p:spTree>
    <p:extLst>
      <p:ext uri="{BB962C8B-B14F-4D97-AF65-F5344CB8AC3E}">
        <p14:creationId xmlns:p14="http://schemas.microsoft.com/office/powerpoint/2010/main" val="683596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E8030C-892F-46AD-9A5A-B854B44AD8A0}" type="datetimeFigureOut">
              <a:rPr lang="en-US" smtClean="0"/>
              <a:t>7/23/2014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C8150B4-F0F6-42F1-982D-EC82D3096466}" type="slidenum">
              <a:rPr lang="en-US" smtClean="0"/>
              <a:t>‹#›</a:t>
            </a:fld>
            <a:endParaRPr lang="en-US" dirty="0"/>
          </a:p>
        </p:txBody>
      </p:sp>
    </p:spTree>
    <p:extLst>
      <p:ext uri="{BB962C8B-B14F-4D97-AF65-F5344CB8AC3E}">
        <p14:creationId xmlns:p14="http://schemas.microsoft.com/office/powerpoint/2010/main" val="12697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E8030C-892F-46AD-9A5A-B854B44AD8A0}" type="datetimeFigureOut">
              <a:rPr lang="en-US" smtClean="0"/>
              <a:t>7/23/2014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8150B4-F0F6-42F1-982D-EC82D3096466}" type="slidenum">
              <a:rPr lang="en-US" smtClean="0"/>
              <a:t>‹#›</a:t>
            </a:fld>
            <a:endParaRPr lang="en-US" dirty="0"/>
          </a:p>
        </p:txBody>
      </p:sp>
    </p:spTree>
    <p:extLst>
      <p:ext uri="{BB962C8B-B14F-4D97-AF65-F5344CB8AC3E}">
        <p14:creationId xmlns:p14="http://schemas.microsoft.com/office/powerpoint/2010/main" val="19192606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E8030C-892F-46AD-9A5A-B854B44AD8A0}" type="datetimeFigureOut">
              <a:rPr lang="en-US" smtClean="0"/>
              <a:t>7/23/2014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8150B4-F0F6-42F1-982D-EC82D3096466}" type="slidenum">
              <a:rPr lang="en-US" smtClean="0"/>
              <a:t>‹#›</a:t>
            </a:fld>
            <a:endParaRPr lang="en-US" dirty="0"/>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1879515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E8030C-892F-46AD-9A5A-B854B44AD8A0}" type="datetimeFigureOut">
              <a:rPr lang="en-US" smtClean="0"/>
              <a:t>7/23/2014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8150B4-F0F6-42F1-982D-EC82D3096466}" type="slidenum">
              <a:rPr lang="en-US" smtClean="0"/>
              <a:t>‹#›</a:t>
            </a:fld>
            <a:endParaRPr lang="en-US" dirty="0"/>
          </a:p>
        </p:txBody>
      </p:sp>
    </p:spTree>
    <p:extLst>
      <p:ext uri="{BB962C8B-B14F-4D97-AF65-F5344CB8AC3E}">
        <p14:creationId xmlns:p14="http://schemas.microsoft.com/office/powerpoint/2010/main" val="26207390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0E8030C-892F-46AD-9A5A-B854B44AD8A0}" type="datetimeFigureOut">
              <a:rPr lang="en-US" smtClean="0"/>
              <a:t>7/23/2014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8150B4-F0F6-42F1-982D-EC82D3096466}" type="slidenum">
              <a:rPr lang="en-US" smtClean="0"/>
              <a:t>‹#›</a:t>
            </a:fld>
            <a:endParaRPr lang="en-US" dirty="0"/>
          </a:p>
        </p:txBody>
      </p:sp>
    </p:spTree>
    <p:extLst>
      <p:ext uri="{BB962C8B-B14F-4D97-AF65-F5344CB8AC3E}">
        <p14:creationId xmlns:p14="http://schemas.microsoft.com/office/powerpoint/2010/main" val="13959441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0E8030C-892F-46AD-9A5A-B854B44AD8A0}" type="datetimeFigureOut">
              <a:rPr lang="en-US" smtClean="0"/>
              <a:t>7/23/2014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8150B4-F0F6-42F1-982D-EC82D3096466}" type="slidenum">
              <a:rPr lang="en-US" smtClean="0"/>
              <a:t>‹#›</a:t>
            </a:fld>
            <a:endParaRPr lang="en-US" dirty="0"/>
          </a:p>
        </p:txBody>
      </p:sp>
    </p:spTree>
    <p:extLst>
      <p:ext uri="{BB962C8B-B14F-4D97-AF65-F5344CB8AC3E}">
        <p14:creationId xmlns:p14="http://schemas.microsoft.com/office/powerpoint/2010/main" val="32556015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0E8030C-892F-46AD-9A5A-B854B44AD8A0}" type="datetimeFigureOut">
              <a:rPr lang="en-US" smtClean="0"/>
              <a:t>7/23/2014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8150B4-F0F6-42F1-982D-EC82D3096466}" type="slidenum">
              <a:rPr lang="en-US" smtClean="0"/>
              <a:t>‹#›</a:t>
            </a:fld>
            <a:endParaRPr lang="en-US" dirty="0"/>
          </a:p>
        </p:txBody>
      </p:sp>
    </p:spTree>
    <p:extLst>
      <p:ext uri="{BB962C8B-B14F-4D97-AF65-F5344CB8AC3E}">
        <p14:creationId xmlns:p14="http://schemas.microsoft.com/office/powerpoint/2010/main" val="22987439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0E8030C-892F-46AD-9A5A-B854B44AD8A0}" type="datetimeFigureOut">
              <a:rPr lang="en-US" smtClean="0"/>
              <a:t>7/23/2014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8150B4-F0F6-42F1-982D-EC82D3096466}" type="slidenum">
              <a:rPr lang="en-US" smtClean="0"/>
              <a:t>‹#›</a:t>
            </a:fld>
            <a:endParaRPr lang="en-US" dirty="0"/>
          </a:p>
        </p:txBody>
      </p:sp>
    </p:spTree>
    <p:extLst>
      <p:ext uri="{BB962C8B-B14F-4D97-AF65-F5344CB8AC3E}">
        <p14:creationId xmlns:p14="http://schemas.microsoft.com/office/powerpoint/2010/main" val="2230888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90E8030C-892F-46AD-9A5A-B854B44AD8A0}" type="datetimeFigureOut">
              <a:rPr lang="en-US" smtClean="0"/>
              <a:t>7/23/2014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8150B4-F0F6-42F1-982D-EC82D3096466}" type="slidenum">
              <a:rPr lang="en-US" smtClean="0"/>
              <a:t>‹#›</a:t>
            </a:fld>
            <a:endParaRPr lang="en-US" dirty="0"/>
          </a:p>
        </p:txBody>
      </p:sp>
    </p:spTree>
    <p:extLst>
      <p:ext uri="{BB962C8B-B14F-4D97-AF65-F5344CB8AC3E}">
        <p14:creationId xmlns:p14="http://schemas.microsoft.com/office/powerpoint/2010/main" val="1470412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E8030C-892F-46AD-9A5A-B854B44AD8A0}" type="datetimeFigureOut">
              <a:rPr lang="en-US" smtClean="0"/>
              <a:t>7/23/2014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8150B4-F0F6-42F1-982D-EC82D3096466}" type="slidenum">
              <a:rPr lang="en-US" smtClean="0"/>
              <a:t>‹#›</a:t>
            </a:fld>
            <a:endParaRPr lang="en-US" dirty="0"/>
          </a:p>
        </p:txBody>
      </p:sp>
    </p:spTree>
    <p:extLst>
      <p:ext uri="{BB962C8B-B14F-4D97-AF65-F5344CB8AC3E}">
        <p14:creationId xmlns:p14="http://schemas.microsoft.com/office/powerpoint/2010/main" val="2471307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0E8030C-892F-46AD-9A5A-B854B44AD8A0}" type="datetimeFigureOut">
              <a:rPr lang="en-US" smtClean="0"/>
              <a:t>7/23/2014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C8150B4-F0F6-42F1-982D-EC82D3096466}" type="slidenum">
              <a:rPr lang="en-US" smtClean="0"/>
              <a:t>‹#›</a:t>
            </a:fld>
            <a:endParaRPr lang="en-US" dirty="0"/>
          </a:p>
        </p:txBody>
      </p:sp>
    </p:spTree>
    <p:extLst>
      <p:ext uri="{BB962C8B-B14F-4D97-AF65-F5344CB8AC3E}">
        <p14:creationId xmlns:p14="http://schemas.microsoft.com/office/powerpoint/2010/main" val="3387148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0E8030C-892F-46AD-9A5A-B854B44AD8A0}" type="datetimeFigureOut">
              <a:rPr lang="en-US" smtClean="0"/>
              <a:t>7/23/2014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C8150B4-F0F6-42F1-982D-EC82D3096466}" type="slidenum">
              <a:rPr lang="en-US" smtClean="0"/>
              <a:t>‹#›</a:t>
            </a:fld>
            <a:endParaRPr lang="en-US" dirty="0"/>
          </a:p>
        </p:txBody>
      </p:sp>
    </p:spTree>
    <p:extLst>
      <p:ext uri="{BB962C8B-B14F-4D97-AF65-F5344CB8AC3E}">
        <p14:creationId xmlns:p14="http://schemas.microsoft.com/office/powerpoint/2010/main" val="3501556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90E8030C-892F-46AD-9A5A-B854B44AD8A0}" type="datetimeFigureOut">
              <a:rPr lang="en-US" smtClean="0"/>
              <a:t>7/23/2014</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2C8150B4-F0F6-42F1-982D-EC82D3096466}" type="slidenum">
              <a:rPr lang="en-US" smtClean="0"/>
              <a:t>‹#›</a:t>
            </a:fld>
            <a:endParaRPr lang="en-US" dirty="0"/>
          </a:p>
        </p:txBody>
      </p:sp>
    </p:spTree>
    <p:extLst>
      <p:ext uri="{BB962C8B-B14F-4D97-AF65-F5344CB8AC3E}">
        <p14:creationId xmlns:p14="http://schemas.microsoft.com/office/powerpoint/2010/main" val="2652128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90E8030C-892F-46AD-9A5A-B854B44AD8A0}" type="datetimeFigureOut">
              <a:rPr lang="en-US" smtClean="0"/>
              <a:t>7/23/2014</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2C8150B4-F0F6-42F1-982D-EC82D3096466}" type="slidenum">
              <a:rPr lang="en-US" smtClean="0"/>
              <a:t>‹#›</a:t>
            </a:fld>
            <a:endParaRPr lang="en-US" dirty="0"/>
          </a:p>
        </p:txBody>
      </p:sp>
    </p:spTree>
    <p:extLst>
      <p:ext uri="{BB962C8B-B14F-4D97-AF65-F5344CB8AC3E}">
        <p14:creationId xmlns:p14="http://schemas.microsoft.com/office/powerpoint/2010/main" val="272445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90E8030C-892F-46AD-9A5A-B854B44AD8A0}" type="datetimeFigureOut">
              <a:rPr lang="en-US" smtClean="0"/>
              <a:t>7/23/2014</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2C8150B4-F0F6-42F1-982D-EC82D3096466}" type="slidenum">
              <a:rPr lang="en-US" smtClean="0"/>
              <a:t>‹#›</a:t>
            </a:fld>
            <a:endParaRPr lang="en-US" dirty="0"/>
          </a:p>
        </p:txBody>
      </p:sp>
    </p:spTree>
    <p:extLst>
      <p:ext uri="{BB962C8B-B14F-4D97-AF65-F5344CB8AC3E}">
        <p14:creationId xmlns:p14="http://schemas.microsoft.com/office/powerpoint/2010/main" val="3397956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E8030C-892F-46AD-9A5A-B854B44AD8A0}" type="datetimeFigureOut">
              <a:rPr lang="en-US" smtClean="0"/>
              <a:t>7/23/2014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C8150B4-F0F6-42F1-982D-EC82D3096466}" type="slidenum">
              <a:rPr lang="en-US" smtClean="0"/>
              <a:t>‹#›</a:t>
            </a:fld>
            <a:endParaRPr lang="en-US" dirty="0"/>
          </a:p>
        </p:txBody>
      </p:sp>
    </p:spTree>
    <p:extLst>
      <p:ext uri="{BB962C8B-B14F-4D97-AF65-F5344CB8AC3E}">
        <p14:creationId xmlns:p14="http://schemas.microsoft.com/office/powerpoint/2010/main" val="577707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90E8030C-892F-46AD-9A5A-B854B44AD8A0}" type="datetimeFigureOut">
              <a:rPr lang="en-US" smtClean="0"/>
              <a:t>7/23/2014</a:t>
            </a:fld>
            <a:endParaRPr lang="en-US" dirty="0"/>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2C8150B4-F0F6-42F1-982D-EC82D3096466}" type="slidenum">
              <a:rPr lang="en-US" smtClean="0"/>
              <a:t>‹#›</a:t>
            </a:fld>
            <a:endParaRPr lang="en-US" dirty="0"/>
          </a:p>
        </p:txBody>
      </p:sp>
    </p:spTree>
    <p:extLst>
      <p:ext uri="{BB962C8B-B14F-4D97-AF65-F5344CB8AC3E}">
        <p14:creationId xmlns:p14="http://schemas.microsoft.com/office/powerpoint/2010/main" val="5449480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1470025"/>
          </a:xfrm>
        </p:spPr>
        <p:txBody>
          <a:bodyPr/>
          <a:lstStyle/>
          <a:p>
            <a:r>
              <a:rPr lang="en-US" sz="8800" dirty="0" smtClean="0"/>
              <a:t>Crisis</a:t>
            </a:r>
            <a:endParaRPr lang="en-US" sz="8800" dirty="0"/>
          </a:p>
        </p:txBody>
      </p:sp>
      <p:sp>
        <p:nvSpPr>
          <p:cNvPr id="3" name="Subtitle 2"/>
          <p:cNvSpPr>
            <a:spLocks noGrp="1"/>
          </p:cNvSpPr>
          <p:nvPr>
            <p:ph type="subTitle" idx="1"/>
          </p:nvPr>
        </p:nvSpPr>
        <p:spPr>
          <a:xfrm>
            <a:off x="838200" y="2308224"/>
            <a:ext cx="7620000" cy="3330576"/>
          </a:xfrm>
        </p:spPr>
        <p:txBody>
          <a:bodyPr>
            <a:noAutofit/>
          </a:bodyPr>
          <a:lstStyle/>
          <a:p>
            <a:r>
              <a:rPr lang="en-US" sz="3600" dirty="0" smtClean="0">
                <a:solidFill>
                  <a:schemeClr val="tx1"/>
                </a:solidFill>
              </a:rPr>
              <a:t>For our </a:t>
            </a:r>
            <a:r>
              <a:rPr lang="en-US" sz="3600" b="1" dirty="0" smtClean="0">
                <a:solidFill>
                  <a:schemeClr val="tx1"/>
                </a:solidFill>
              </a:rPr>
              <a:t>light</a:t>
            </a:r>
            <a:r>
              <a:rPr lang="en-US" sz="3600" dirty="0" smtClean="0">
                <a:solidFill>
                  <a:schemeClr val="tx1"/>
                </a:solidFill>
              </a:rPr>
              <a:t> affliction, which is but for a moment, worketh for us a far more exceeding and eternal weight of glory;  II Corin. 4:17</a:t>
            </a:r>
            <a:endParaRPr lang="en-US" sz="3600" dirty="0">
              <a:solidFill>
                <a:schemeClr val="tx1"/>
              </a:solidFill>
            </a:endParaRPr>
          </a:p>
        </p:txBody>
      </p:sp>
    </p:spTree>
    <p:extLst>
      <p:ext uri="{BB962C8B-B14F-4D97-AF65-F5344CB8AC3E}">
        <p14:creationId xmlns:p14="http://schemas.microsoft.com/office/powerpoint/2010/main" val="9724670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Crisis</a:t>
            </a:r>
            <a:endParaRPr lang="en-US" sz="5400" dirty="0"/>
          </a:p>
        </p:txBody>
      </p:sp>
      <p:sp>
        <p:nvSpPr>
          <p:cNvPr id="3" name="Content Placeholder 2"/>
          <p:cNvSpPr>
            <a:spLocks noGrp="1"/>
          </p:cNvSpPr>
          <p:nvPr>
            <p:ph idx="1"/>
          </p:nvPr>
        </p:nvSpPr>
        <p:spPr>
          <a:xfrm>
            <a:off x="484710" y="1524000"/>
            <a:ext cx="7897290" cy="4495800"/>
          </a:xfrm>
        </p:spPr>
        <p:txBody>
          <a:bodyPr>
            <a:noAutofit/>
          </a:bodyPr>
          <a:lstStyle/>
          <a:p>
            <a:r>
              <a:rPr lang="en-US" sz="2600" dirty="0" smtClean="0"/>
              <a:t>In Japan &amp; China there is no word for crisis. It (crisis) is called an opportunity.</a:t>
            </a:r>
          </a:p>
          <a:p>
            <a:r>
              <a:rPr lang="en-US" sz="2600" dirty="0" smtClean="0"/>
              <a:t>Your faith is only as strong as the test it survives.</a:t>
            </a:r>
          </a:p>
          <a:p>
            <a:r>
              <a:rPr lang="en-US" sz="2600" dirty="0" smtClean="0"/>
              <a:t>When change comes adapt to it. (ex. if it’s winter, you don’t come out in your bathing suit, unless you want to get sick. You have to change your clothing to a coat etc.).</a:t>
            </a:r>
          </a:p>
          <a:p>
            <a:r>
              <a:rPr lang="en-US" sz="2600" dirty="0" smtClean="0"/>
              <a:t>In a crisis you have to change what you’ve always been doing.</a:t>
            </a:r>
            <a:endParaRPr lang="en-US" sz="2600" dirty="0"/>
          </a:p>
        </p:txBody>
      </p:sp>
    </p:spTree>
    <p:extLst>
      <p:ext uri="{BB962C8B-B14F-4D97-AF65-F5344CB8AC3E}">
        <p14:creationId xmlns:p14="http://schemas.microsoft.com/office/powerpoint/2010/main" val="18327435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Crisis</a:t>
            </a:r>
            <a:endParaRPr lang="en-US" sz="5400" dirty="0"/>
          </a:p>
        </p:txBody>
      </p:sp>
      <p:sp>
        <p:nvSpPr>
          <p:cNvPr id="3" name="Content Placeholder 2"/>
          <p:cNvSpPr>
            <a:spLocks noGrp="1"/>
          </p:cNvSpPr>
          <p:nvPr>
            <p:ph idx="1"/>
          </p:nvPr>
        </p:nvSpPr>
        <p:spPr>
          <a:xfrm>
            <a:off x="484710" y="1447800"/>
            <a:ext cx="8049690" cy="4876800"/>
          </a:xfrm>
        </p:spPr>
        <p:txBody>
          <a:bodyPr/>
          <a:lstStyle/>
          <a:p>
            <a:r>
              <a:rPr lang="en-US" sz="2800" dirty="0" smtClean="0"/>
              <a:t>Crisis have a shelf-life-They don’t last forever.</a:t>
            </a:r>
          </a:p>
          <a:p>
            <a:r>
              <a:rPr lang="en-US" sz="2800" dirty="0" smtClean="0"/>
              <a:t>They are temporary issues, conditions. Don’t panic.</a:t>
            </a:r>
          </a:p>
          <a:p>
            <a:r>
              <a:rPr lang="en-US" sz="2800" dirty="0" smtClean="0"/>
              <a:t>No change “security” traps us from development and growth. There is nothing more dangerous and self destructive as being comfortable all the time.</a:t>
            </a:r>
          </a:p>
          <a:p>
            <a:endParaRPr lang="en-US" dirty="0"/>
          </a:p>
        </p:txBody>
      </p:sp>
    </p:spTree>
    <p:extLst>
      <p:ext uri="{BB962C8B-B14F-4D97-AF65-F5344CB8AC3E}">
        <p14:creationId xmlns:p14="http://schemas.microsoft.com/office/powerpoint/2010/main" val="12898707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Crisis</a:t>
            </a:r>
            <a:endParaRPr lang="en-US" sz="5400" dirty="0"/>
          </a:p>
        </p:txBody>
      </p:sp>
      <p:sp>
        <p:nvSpPr>
          <p:cNvPr id="3" name="Content Placeholder 2"/>
          <p:cNvSpPr>
            <a:spLocks noGrp="1"/>
          </p:cNvSpPr>
          <p:nvPr>
            <p:ph idx="1"/>
          </p:nvPr>
        </p:nvSpPr>
        <p:spPr>
          <a:xfrm>
            <a:off x="484710" y="1524000"/>
            <a:ext cx="8354490" cy="4572000"/>
          </a:xfrm>
        </p:spPr>
        <p:txBody>
          <a:bodyPr>
            <a:noAutofit/>
          </a:bodyPr>
          <a:lstStyle/>
          <a:p>
            <a:r>
              <a:rPr lang="en-US" sz="2800" dirty="0" smtClean="0"/>
              <a:t>Tradition-Taking something that worked for you and passing it on to another generation.</a:t>
            </a:r>
          </a:p>
          <a:p>
            <a:r>
              <a:rPr lang="en-US" sz="2800" dirty="0" smtClean="0"/>
              <a:t>We use things that made us success, crisis comes to destroy.</a:t>
            </a:r>
          </a:p>
          <a:p>
            <a:r>
              <a:rPr lang="en-US" sz="2800" dirty="0" smtClean="0"/>
              <a:t>Traditions becomes frozen success-the things you used in the past no longer work.</a:t>
            </a:r>
          </a:p>
          <a:p>
            <a:r>
              <a:rPr lang="en-US" sz="2800" dirty="0" smtClean="0"/>
              <a:t>You have to find new ways/methods to overcome your situations.</a:t>
            </a:r>
            <a:endParaRPr lang="en-US" sz="2800" dirty="0"/>
          </a:p>
        </p:txBody>
      </p:sp>
    </p:spTree>
    <p:extLst>
      <p:ext uri="{BB962C8B-B14F-4D97-AF65-F5344CB8AC3E}">
        <p14:creationId xmlns:p14="http://schemas.microsoft.com/office/powerpoint/2010/main" val="30440244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Crisis</a:t>
            </a:r>
            <a:endParaRPr lang="en-US" sz="5400" dirty="0"/>
          </a:p>
        </p:txBody>
      </p:sp>
      <p:sp>
        <p:nvSpPr>
          <p:cNvPr id="3" name="Content Placeholder 2"/>
          <p:cNvSpPr>
            <a:spLocks noGrp="1"/>
          </p:cNvSpPr>
          <p:nvPr>
            <p:ph idx="1"/>
          </p:nvPr>
        </p:nvSpPr>
        <p:spPr>
          <a:xfrm>
            <a:off x="484710" y="1524000"/>
            <a:ext cx="8049690" cy="4800600"/>
          </a:xfrm>
        </p:spPr>
        <p:txBody>
          <a:bodyPr>
            <a:noAutofit/>
          </a:bodyPr>
          <a:lstStyle/>
          <a:p>
            <a:r>
              <a:rPr lang="en-US" sz="2800" dirty="0" smtClean="0"/>
              <a:t>Depression comes when we expect that nothing will change.</a:t>
            </a:r>
          </a:p>
          <a:p>
            <a:r>
              <a:rPr lang="en-US" sz="2800" dirty="0" smtClean="0"/>
              <a:t>Tempting suicide is choosing a permanent solution to a temporary situation.</a:t>
            </a:r>
          </a:p>
          <a:p>
            <a:r>
              <a:rPr lang="en-US" sz="2800" dirty="0" smtClean="0"/>
              <a:t>To give up on life for a temporary situation. It is light affliction, only for a moment.</a:t>
            </a:r>
          </a:p>
          <a:p>
            <a:r>
              <a:rPr lang="en-US" sz="2800" dirty="0" smtClean="0"/>
              <a:t>Nothing last for ever-To everything there is a season. Eccl. 3:1</a:t>
            </a:r>
            <a:endParaRPr lang="en-US" sz="2800" dirty="0"/>
          </a:p>
        </p:txBody>
      </p:sp>
    </p:spTree>
    <p:extLst>
      <p:ext uri="{BB962C8B-B14F-4D97-AF65-F5344CB8AC3E}">
        <p14:creationId xmlns:p14="http://schemas.microsoft.com/office/powerpoint/2010/main" val="18821139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Crisis</a:t>
            </a:r>
            <a:endParaRPr lang="en-US" sz="5400" dirty="0"/>
          </a:p>
        </p:txBody>
      </p:sp>
      <p:sp>
        <p:nvSpPr>
          <p:cNvPr id="3" name="Content Placeholder 2"/>
          <p:cNvSpPr>
            <a:spLocks noGrp="1"/>
          </p:cNvSpPr>
          <p:nvPr>
            <p:ph idx="1"/>
          </p:nvPr>
        </p:nvSpPr>
        <p:spPr>
          <a:xfrm>
            <a:off x="484710" y="1447800"/>
            <a:ext cx="7897290" cy="4724400"/>
          </a:xfrm>
        </p:spPr>
        <p:txBody>
          <a:bodyPr>
            <a:normAutofit/>
          </a:bodyPr>
          <a:lstStyle/>
          <a:p>
            <a:r>
              <a:rPr lang="en-US" sz="3200" dirty="0" smtClean="0"/>
              <a:t>Crisis  is the incubator for character building and promotion.</a:t>
            </a:r>
          </a:p>
          <a:p>
            <a:r>
              <a:rPr lang="en-US" sz="3200" dirty="0" smtClean="0"/>
              <a:t>True leaders </a:t>
            </a:r>
            <a:r>
              <a:rPr lang="en-US" sz="3200" dirty="0" smtClean="0"/>
              <a:t>emerge </a:t>
            </a:r>
            <a:r>
              <a:rPr lang="en-US" sz="3200" dirty="0" smtClean="0"/>
              <a:t>out of time of crisis not out of times of peace.</a:t>
            </a:r>
          </a:p>
          <a:p>
            <a:r>
              <a:rPr lang="en-US" sz="3200" dirty="0" smtClean="0"/>
              <a:t>There can be no improvement without change.</a:t>
            </a:r>
          </a:p>
          <a:p>
            <a:endParaRPr lang="en-US" dirty="0" smtClean="0"/>
          </a:p>
        </p:txBody>
      </p:sp>
    </p:spTree>
    <p:extLst>
      <p:ext uri="{BB962C8B-B14F-4D97-AF65-F5344CB8AC3E}">
        <p14:creationId xmlns:p14="http://schemas.microsoft.com/office/powerpoint/2010/main" val="38984182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Crisis</a:t>
            </a:r>
            <a:endParaRPr lang="en-US" sz="5400" dirty="0"/>
          </a:p>
        </p:txBody>
      </p:sp>
      <p:sp>
        <p:nvSpPr>
          <p:cNvPr id="3" name="Content Placeholder 2"/>
          <p:cNvSpPr>
            <a:spLocks noGrp="1"/>
          </p:cNvSpPr>
          <p:nvPr>
            <p:ph idx="1"/>
          </p:nvPr>
        </p:nvSpPr>
        <p:spPr>
          <a:xfrm>
            <a:off x="484710" y="1447800"/>
            <a:ext cx="8049690" cy="4495800"/>
          </a:xfrm>
        </p:spPr>
        <p:txBody>
          <a:bodyPr/>
          <a:lstStyle/>
          <a:p>
            <a:r>
              <a:rPr lang="en-US" sz="2800" dirty="0" smtClean="0"/>
              <a:t>Many of the things we are known for our the things we overcame.</a:t>
            </a:r>
          </a:p>
          <a:p>
            <a:r>
              <a:rPr lang="en-US" sz="2800" dirty="0" smtClean="0"/>
              <a:t>Change/crisis produces insecurity &amp; the unknown which is important for our growth.</a:t>
            </a:r>
          </a:p>
          <a:p>
            <a:r>
              <a:rPr lang="en-US" sz="2800" dirty="0" smtClean="0"/>
              <a:t>Share some individuals from the scriptures and how they gained victory over their situations.</a:t>
            </a:r>
          </a:p>
          <a:p>
            <a:endParaRPr lang="en-US" dirty="0"/>
          </a:p>
        </p:txBody>
      </p:sp>
    </p:spTree>
    <p:extLst>
      <p:ext uri="{BB962C8B-B14F-4D97-AF65-F5344CB8AC3E}">
        <p14:creationId xmlns:p14="http://schemas.microsoft.com/office/powerpoint/2010/main" val="31512981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Crisis</a:t>
            </a:r>
            <a:endParaRPr lang="en-US" sz="5400" dirty="0"/>
          </a:p>
        </p:txBody>
      </p:sp>
      <p:sp>
        <p:nvSpPr>
          <p:cNvPr id="3" name="Content Placeholder 2"/>
          <p:cNvSpPr>
            <a:spLocks noGrp="1"/>
          </p:cNvSpPr>
          <p:nvPr>
            <p:ph idx="1"/>
          </p:nvPr>
        </p:nvSpPr>
        <p:spPr/>
        <p:txBody>
          <a:bodyPr/>
          <a:lstStyle/>
          <a:p>
            <a:endParaRPr lang="en-US" dirty="0" smtClean="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446780865"/>
              </p:ext>
            </p:extLst>
          </p:nvPr>
        </p:nvGraphicFramePr>
        <p:xfrm>
          <a:off x="304800" y="1371600"/>
          <a:ext cx="8382000" cy="5022670"/>
        </p:xfrm>
        <a:graphic>
          <a:graphicData uri="http://schemas.openxmlformats.org/drawingml/2006/table">
            <a:tbl>
              <a:tblPr firstRow="1" bandRow="1">
                <a:tableStyleId>{5C22544A-7EE6-4342-B048-85BDC9FD1C3A}</a:tableStyleId>
              </a:tblPr>
              <a:tblGrid>
                <a:gridCol w="4191000"/>
                <a:gridCol w="4191000"/>
              </a:tblGrid>
              <a:tr h="620486">
                <a:tc>
                  <a:txBody>
                    <a:bodyPr/>
                    <a:lstStyle/>
                    <a:p>
                      <a:r>
                        <a:rPr lang="en-US" dirty="0" smtClean="0"/>
                        <a:t>CRISIS</a:t>
                      </a:r>
                      <a:endParaRPr lang="en-US" dirty="0"/>
                    </a:p>
                  </a:txBody>
                  <a:tcPr/>
                </a:tc>
                <a:tc>
                  <a:txBody>
                    <a:bodyPr/>
                    <a:lstStyle/>
                    <a:p>
                      <a:r>
                        <a:rPr lang="en-US" dirty="0" smtClean="0"/>
                        <a:t>PROMISES</a:t>
                      </a:r>
                      <a:endParaRPr lang="en-US" dirty="0"/>
                    </a:p>
                  </a:txBody>
                  <a:tcPr/>
                </a:tc>
              </a:tr>
              <a:tr h="620486">
                <a:tc>
                  <a:txBody>
                    <a:bodyPr/>
                    <a:lstStyle/>
                    <a:p>
                      <a:r>
                        <a:rPr lang="en-US" dirty="0" smtClean="0"/>
                        <a:t>Joseph-Famine</a:t>
                      </a:r>
                      <a:endParaRPr lang="en-US" dirty="0"/>
                    </a:p>
                  </a:txBody>
                  <a:tcPr/>
                </a:tc>
                <a:tc>
                  <a:txBody>
                    <a:bodyPr/>
                    <a:lstStyle/>
                    <a:p>
                      <a:r>
                        <a:rPr lang="en-US" dirty="0" smtClean="0"/>
                        <a:t>Queen of Persian King Ahasuerus</a:t>
                      </a:r>
                      <a:endParaRPr lang="en-US" dirty="0"/>
                    </a:p>
                  </a:txBody>
                  <a:tcPr/>
                </a:tc>
              </a:tr>
              <a:tr h="620486">
                <a:tc>
                  <a:txBody>
                    <a:bodyPr/>
                    <a:lstStyle/>
                    <a:p>
                      <a:r>
                        <a:rPr lang="en-US" dirty="0" smtClean="0"/>
                        <a:t>Shadrach,</a:t>
                      </a:r>
                      <a:r>
                        <a:rPr lang="en-US" baseline="0" dirty="0" smtClean="0"/>
                        <a:t> Meshach &amp; Abed-Nego- Fiery Furnace</a:t>
                      </a:r>
                      <a:endParaRPr lang="en-US" dirty="0"/>
                    </a:p>
                  </a:txBody>
                  <a:tcPr/>
                </a:tc>
                <a:tc>
                  <a:txBody>
                    <a:bodyPr/>
                    <a:lstStyle/>
                    <a:p>
                      <a:r>
                        <a:rPr lang="en-US" dirty="0" smtClean="0"/>
                        <a:t>Promoted in the Province</a:t>
                      </a:r>
                      <a:r>
                        <a:rPr lang="en-US" baseline="0" dirty="0" smtClean="0"/>
                        <a:t> of Babylon</a:t>
                      </a:r>
                      <a:endParaRPr lang="en-US" dirty="0"/>
                    </a:p>
                  </a:txBody>
                  <a:tcPr/>
                </a:tc>
              </a:tr>
              <a:tr h="620486">
                <a:tc>
                  <a:txBody>
                    <a:bodyPr/>
                    <a:lstStyle/>
                    <a:p>
                      <a:r>
                        <a:rPr lang="en-US" dirty="0" smtClean="0"/>
                        <a:t>Daniel-Lions</a:t>
                      </a:r>
                      <a:r>
                        <a:rPr lang="en-US" baseline="0" dirty="0" smtClean="0"/>
                        <a:t> Den</a:t>
                      </a:r>
                      <a:endParaRPr lang="en-US" dirty="0"/>
                    </a:p>
                  </a:txBody>
                  <a:tcPr/>
                </a:tc>
                <a:tc>
                  <a:txBody>
                    <a:bodyPr/>
                    <a:lstStyle/>
                    <a:p>
                      <a:r>
                        <a:rPr lang="en-US" dirty="0" smtClean="0"/>
                        <a:t>Ruler</a:t>
                      </a:r>
                      <a:r>
                        <a:rPr lang="en-US" baseline="0" dirty="0" smtClean="0"/>
                        <a:t> over Egypt</a:t>
                      </a:r>
                      <a:endParaRPr lang="en-US" dirty="0"/>
                    </a:p>
                  </a:txBody>
                  <a:tcPr/>
                </a:tc>
              </a:tr>
              <a:tr h="620486">
                <a:tc>
                  <a:txBody>
                    <a:bodyPr/>
                    <a:lstStyle/>
                    <a:p>
                      <a:r>
                        <a:rPr lang="en-US" dirty="0" smtClean="0"/>
                        <a:t>David-running from</a:t>
                      </a:r>
                      <a:r>
                        <a:rPr lang="en-US" baseline="0" dirty="0" smtClean="0"/>
                        <a:t> Saul</a:t>
                      </a:r>
                      <a:endParaRPr lang="en-US" dirty="0"/>
                    </a:p>
                  </a:txBody>
                  <a:tcPr/>
                </a:tc>
                <a:tc>
                  <a:txBody>
                    <a:bodyPr/>
                    <a:lstStyle/>
                    <a:p>
                      <a:r>
                        <a:rPr lang="en-US" dirty="0" smtClean="0"/>
                        <a:t>The Promise</a:t>
                      </a:r>
                      <a:r>
                        <a:rPr lang="en-US" baseline="0" dirty="0" smtClean="0"/>
                        <a:t> Land</a:t>
                      </a:r>
                      <a:endParaRPr lang="en-US" dirty="0"/>
                    </a:p>
                  </a:txBody>
                  <a:tcPr/>
                </a:tc>
              </a:tr>
              <a:tr h="620486">
                <a:tc>
                  <a:txBody>
                    <a:bodyPr/>
                    <a:lstStyle/>
                    <a:p>
                      <a:r>
                        <a:rPr lang="en-US" dirty="0" smtClean="0"/>
                        <a:t>Esther-going before the king</a:t>
                      </a:r>
                      <a:endParaRPr lang="en-US" dirty="0"/>
                    </a:p>
                  </a:txBody>
                  <a:tcPr/>
                </a:tc>
                <a:tc>
                  <a:txBody>
                    <a:bodyPr/>
                    <a:lstStyle/>
                    <a:p>
                      <a:r>
                        <a:rPr lang="en-US" dirty="0" smtClean="0"/>
                        <a:t>Prospered</a:t>
                      </a:r>
                      <a:r>
                        <a:rPr lang="en-US" baseline="0" dirty="0" smtClean="0"/>
                        <a:t> in the Reign of Darius/Set over a Kingdom in Babylon</a:t>
                      </a:r>
                      <a:endParaRPr lang="en-US" dirty="0"/>
                    </a:p>
                  </a:txBody>
                  <a:tcPr/>
                </a:tc>
              </a:tr>
              <a:tr h="620486">
                <a:tc>
                  <a:txBody>
                    <a:bodyPr/>
                    <a:lstStyle/>
                    <a:p>
                      <a:r>
                        <a:rPr lang="en-US" dirty="0" smtClean="0"/>
                        <a:t>Joshua</a:t>
                      </a:r>
                      <a:r>
                        <a:rPr lang="en-US" baseline="0" dirty="0" smtClean="0"/>
                        <a:t> &amp; Caleb-After report about the land</a:t>
                      </a:r>
                      <a:endParaRPr lang="en-US" dirty="0"/>
                    </a:p>
                  </a:txBody>
                  <a:tcPr/>
                </a:tc>
                <a:tc>
                  <a:txBody>
                    <a:bodyPr/>
                    <a:lstStyle/>
                    <a:p>
                      <a:r>
                        <a:rPr lang="en-US" dirty="0" smtClean="0"/>
                        <a:t>King of Kings</a:t>
                      </a:r>
                      <a:endParaRPr lang="en-US" dirty="0"/>
                    </a:p>
                  </a:txBody>
                  <a:tcPr/>
                </a:tc>
              </a:tr>
              <a:tr h="620486">
                <a:tc>
                  <a:txBody>
                    <a:bodyPr/>
                    <a:lstStyle/>
                    <a:p>
                      <a:r>
                        <a:rPr lang="en-US" dirty="0" smtClean="0"/>
                        <a:t>Jesus-The Cross</a:t>
                      </a:r>
                      <a:endParaRPr lang="en-US" dirty="0"/>
                    </a:p>
                  </a:txBody>
                  <a:tcPr/>
                </a:tc>
                <a:tc>
                  <a:txBody>
                    <a:bodyPr/>
                    <a:lstStyle/>
                    <a:p>
                      <a:r>
                        <a:rPr lang="en-US" dirty="0" smtClean="0"/>
                        <a:t>King of Israel</a:t>
                      </a:r>
                      <a:endParaRPr lang="en-US" dirty="0"/>
                    </a:p>
                  </a:txBody>
                  <a:tcPr/>
                </a:tc>
              </a:tr>
            </a:tbl>
          </a:graphicData>
        </a:graphic>
      </p:graphicFrame>
    </p:spTree>
    <p:extLst>
      <p:ext uri="{BB962C8B-B14F-4D97-AF65-F5344CB8AC3E}">
        <p14:creationId xmlns:p14="http://schemas.microsoft.com/office/powerpoint/2010/main" val="10474192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Crisis</a:t>
            </a:r>
            <a:endParaRPr lang="en-US" sz="5400" dirty="0"/>
          </a:p>
        </p:txBody>
      </p:sp>
      <p:sp>
        <p:nvSpPr>
          <p:cNvPr id="3" name="Content Placeholder 2"/>
          <p:cNvSpPr>
            <a:spLocks noGrp="1"/>
          </p:cNvSpPr>
          <p:nvPr>
            <p:ph idx="1"/>
          </p:nvPr>
        </p:nvSpPr>
        <p:spPr>
          <a:xfrm>
            <a:off x="484710" y="1600200"/>
            <a:ext cx="6711654" cy="4195481"/>
          </a:xfrm>
        </p:spPr>
        <p:txBody>
          <a:bodyPr>
            <a:normAutofit/>
          </a:bodyPr>
          <a:lstStyle/>
          <a:p>
            <a:pPr marL="0" indent="0">
              <a:buNone/>
            </a:pPr>
            <a:r>
              <a:rPr lang="en-US" sz="3200" b="1" dirty="0" smtClean="0"/>
              <a:t>References:</a:t>
            </a:r>
          </a:p>
          <a:p>
            <a:pPr marL="0" indent="0">
              <a:buNone/>
            </a:pPr>
            <a:r>
              <a:rPr lang="en-US" sz="3200" dirty="0" smtClean="0"/>
              <a:t>Overcoming Crisis-Myles Munroe</a:t>
            </a:r>
            <a:endParaRPr lang="en-US" sz="3200" dirty="0"/>
          </a:p>
        </p:txBody>
      </p:sp>
    </p:spTree>
    <p:extLst>
      <p:ext uri="{BB962C8B-B14F-4D97-AF65-F5344CB8AC3E}">
        <p14:creationId xmlns:p14="http://schemas.microsoft.com/office/powerpoint/2010/main" val="25685700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Crisis</a:t>
            </a:r>
            <a:endParaRPr lang="en-US" sz="5400" dirty="0"/>
          </a:p>
        </p:txBody>
      </p:sp>
      <p:sp>
        <p:nvSpPr>
          <p:cNvPr id="3" name="Content Placeholder 2"/>
          <p:cNvSpPr>
            <a:spLocks noGrp="1"/>
          </p:cNvSpPr>
          <p:nvPr>
            <p:ph idx="1"/>
          </p:nvPr>
        </p:nvSpPr>
        <p:spPr>
          <a:xfrm>
            <a:off x="484710" y="1447800"/>
            <a:ext cx="8125890" cy="4648200"/>
          </a:xfrm>
        </p:spPr>
        <p:txBody>
          <a:bodyPr>
            <a:noAutofit/>
          </a:bodyPr>
          <a:lstStyle/>
          <a:p>
            <a:r>
              <a:rPr lang="en-US" sz="2400" dirty="0" smtClean="0"/>
              <a:t>Nothing that happens takes God by surprise.</a:t>
            </a:r>
          </a:p>
          <a:p>
            <a:r>
              <a:rPr lang="en-US" sz="2400" dirty="0" smtClean="0"/>
              <a:t>We as humans define crisis as something that is out of our control or a circumstance we don’t understand.</a:t>
            </a:r>
          </a:p>
          <a:p>
            <a:r>
              <a:rPr lang="en-US" sz="2400" dirty="0" smtClean="0"/>
              <a:t>God never calls anything a crisis. What we called a crisis are circumstances God creates or permits to mature us and help us to grow in our faith and trust in Him for our answers. God is bigger than our circumstances. </a:t>
            </a:r>
          </a:p>
        </p:txBody>
      </p:sp>
    </p:spTree>
    <p:extLst>
      <p:ext uri="{BB962C8B-B14F-4D97-AF65-F5344CB8AC3E}">
        <p14:creationId xmlns:p14="http://schemas.microsoft.com/office/powerpoint/2010/main" val="29339812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Crisis</a:t>
            </a:r>
            <a:endParaRPr lang="en-US" sz="5400" dirty="0"/>
          </a:p>
        </p:txBody>
      </p:sp>
      <p:sp>
        <p:nvSpPr>
          <p:cNvPr id="3" name="Content Placeholder 2"/>
          <p:cNvSpPr>
            <a:spLocks noGrp="1"/>
          </p:cNvSpPr>
          <p:nvPr>
            <p:ph idx="1"/>
          </p:nvPr>
        </p:nvSpPr>
        <p:spPr>
          <a:xfrm>
            <a:off x="484710" y="1524000"/>
            <a:ext cx="6711654" cy="4195481"/>
          </a:xfrm>
        </p:spPr>
        <p:txBody>
          <a:bodyPr>
            <a:normAutofit/>
          </a:bodyPr>
          <a:lstStyle/>
          <a:p>
            <a:r>
              <a:rPr lang="en-US" sz="4000" dirty="0" smtClean="0"/>
              <a:t>How can going through a crisis help you?</a:t>
            </a:r>
            <a:endParaRPr lang="en-US" sz="4000" dirty="0"/>
          </a:p>
        </p:txBody>
      </p:sp>
    </p:spTree>
    <p:extLst>
      <p:ext uri="{BB962C8B-B14F-4D97-AF65-F5344CB8AC3E}">
        <p14:creationId xmlns:p14="http://schemas.microsoft.com/office/powerpoint/2010/main" val="19970552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Crisis</a:t>
            </a:r>
            <a:endParaRPr lang="en-US" sz="5400" dirty="0"/>
          </a:p>
        </p:txBody>
      </p:sp>
      <p:sp>
        <p:nvSpPr>
          <p:cNvPr id="3" name="Content Placeholder 2"/>
          <p:cNvSpPr>
            <a:spLocks noGrp="1"/>
          </p:cNvSpPr>
          <p:nvPr>
            <p:ph idx="1"/>
          </p:nvPr>
        </p:nvSpPr>
        <p:spPr>
          <a:xfrm>
            <a:off x="484710" y="1447800"/>
            <a:ext cx="8125890" cy="4267200"/>
          </a:xfrm>
        </p:spPr>
        <p:txBody>
          <a:bodyPr>
            <a:normAutofit/>
          </a:bodyPr>
          <a:lstStyle/>
          <a:p>
            <a:r>
              <a:rPr lang="en-US" sz="2800" dirty="0" smtClean="0"/>
              <a:t>A crisis is a seasonal event. It doesn’t last forever.</a:t>
            </a:r>
          </a:p>
          <a:p>
            <a:r>
              <a:rPr lang="en-US" sz="2800" dirty="0" smtClean="0"/>
              <a:t>Nothing last forever other than God and His promises.</a:t>
            </a:r>
          </a:p>
          <a:p>
            <a:r>
              <a:rPr lang="en-US" sz="2800" dirty="0" smtClean="0"/>
              <a:t>To “everything” there is a season.</a:t>
            </a:r>
          </a:p>
          <a:p>
            <a:r>
              <a:rPr lang="en-US" sz="2800" dirty="0" smtClean="0"/>
              <a:t>No problem/circumstance is permanent. </a:t>
            </a:r>
            <a:r>
              <a:rPr lang="en-US" sz="2800" dirty="0" smtClean="0"/>
              <a:t>Weeping </a:t>
            </a:r>
            <a:r>
              <a:rPr lang="en-US" sz="2800" dirty="0" smtClean="0"/>
              <a:t>may endure for a night….Ps. 30:5</a:t>
            </a:r>
            <a:endParaRPr lang="en-US" sz="2800" dirty="0"/>
          </a:p>
        </p:txBody>
      </p:sp>
    </p:spTree>
    <p:extLst>
      <p:ext uri="{BB962C8B-B14F-4D97-AF65-F5344CB8AC3E}">
        <p14:creationId xmlns:p14="http://schemas.microsoft.com/office/powerpoint/2010/main" val="23440477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Crisis</a:t>
            </a:r>
            <a:endParaRPr lang="en-US" sz="5400" dirty="0"/>
          </a:p>
        </p:txBody>
      </p:sp>
      <p:sp>
        <p:nvSpPr>
          <p:cNvPr id="3" name="Content Placeholder 2"/>
          <p:cNvSpPr>
            <a:spLocks noGrp="1"/>
          </p:cNvSpPr>
          <p:nvPr>
            <p:ph idx="1"/>
          </p:nvPr>
        </p:nvSpPr>
        <p:spPr>
          <a:xfrm>
            <a:off x="484710" y="1524000"/>
            <a:ext cx="8125890" cy="4267200"/>
          </a:xfrm>
        </p:spPr>
        <p:txBody>
          <a:bodyPr>
            <a:normAutofit/>
          </a:bodyPr>
          <a:lstStyle/>
          <a:p>
            <a:r>
              <a:rPr lang="en-US" sz="2800" dirty="0" smtClean="0"/>
              <a:t>I’m so glad trouble don’t last always.</a:t>
            </a:r>
          </a:p>
          <a:p>
            <a:r>
              <a:rPr lang="en-US" sz="2800" dirty="0" smtClean="0"/>
              <a:t>The key to our success is outlasting the season. Endure like a good soldier</a:t>
            </a:r>
          </a:p>
          <a:p>
            <a:r>
              <a:rPr lang="en-US" sz="2800" dirty="0" smtClean="0"/>
              <a:t>Our greatest defense against a crisis or change is to expect it.</a:t>
            </a:r>
          </a:p>
          <a:p>
            <a:r>
              <a:rPr lang="en-US" sz="2800" dirty="0" smtClean="0"/>
              <a:t>Disappointment is inevitable, discouragement is a choice.</a:t>
            </a:r>
          </a:p>
          <a:p>
            <a:endParaRPr lang="en-US" dirty="0"/>
          </a:p>
        </p:txBody>
      </p:sp>
    </p:spTree>
    <p:extLst>
      <p:ext uri="{BB962C8B-B14F-4D97-AF65-F5344CB8AC3E}">
        <p14:creationId xmlns:p14="http://schemas.microsoft.com/office/powerpoint/2010/main" val="10363102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Crisis</a:t>
            </a:r>
            <a:endParaRPr lang="en-US" sz="5400" dirty="0"/>
          </a:p>
        </p:txBody>
      </p:sp>
      <p:sp>
        <p:nvSpPr>
          <p:cNvPr id="3" name="Content Placeholder 2"/>
          <p:cNvSpPr>
            <a:spLocks noGrp="1"/>
          </p:cNvSpPr>
          <p:nvPr>
            <p:ph idx="1"/>
          </p:nvPr>
        </p:nvSpPr>
        <p:spPr>
          <a:xfrm>
            <a:off x="484710" y="1371600"/>
            <a:ext cx="7973490" cy="4495800"/>
          </a:xfrm>
        </p:spPr>
        <p:txBody>
          <a:bodyPr>
            <a:noAutofit/>
          </a:bodyPr>
          <a:lstStyle/>
          <a:p>
            <a:r>
              <a:rPr lang="en-US" sz="2800" dirty="0" smtClean="0"/>
              <a:t>We claim selective promises. Ex. I’m blessed in the city….; No weapon formed….</a:t>
            </a:r>
          </a:p>
          <a:p>
            <a:r>
              <a:rPr lang="en-US" sz="2800" dirty="0" smtClean="0"/>
              <a:t>We forget-Take up your cross….; Think it not strange when you go through divers temptations…These our promises also.</a:t>
            </a:r>
          </a:p>
          <a:p>
            <a:r>
              <a:rPr lang="en-US" sz="2800" dirty="0" smtClean="0"/>
              <a:t>Being a believer doesn’t isolate us from the storm. It helps us to be victorious in it.</a:t>
            </a:r>
            <a:endParaRPr lang="en-US" sz="2800" dirty="0"/>
          </a:p>
        </p:txBody>
      </p:sp>
    </p:spTree>
    <p:extLst>
      <p:ext uri="{BB962C8B-B14F-4D97-AF65-F5344CB8AC3E}">
        <p14:creationId xmlns:p14="http://schemas.microsoft.com/office/powerpoint/2010/main" val="28604606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Crisis</a:t>
            </a:r>
            <a:endParaRPr lang="en-US" sz="5400" dirty="0"/>
          </a:p>
        </p:txBody>
      </p:sp>
      <p:sp>
        <p:nvSpPr>
          <p:cNvPr id="3" name="Content Placeholder 2"/>
          <p:cNvSpPr>
            <a:spLocks noGrp="1"/>
          </p:cNvSpPr>
          <p:nvPr>
            <p:ph idx="1"/>
          </p:nvPr>
        </p:nvSpPr>
        <p:spPr>
          <a:xfrm>
            <a:off x="484710" y="1524001"/>
            <a:ext cx="7744890" cy="4038600"/>
          </a:xfrm>
        </p:spPr>
        <p:txBody>
          <a:bodyPr>
            <a:normAutofit/>
          </a:bodyPr>
          <a:lstStyle/>
          <a:p>
            <a:r>
              <a:rPr lang="en-US" sz="3200" dirty="0" smtClean="0"/>
              <a:t>We can overcome crisis by studying and knowing the precepts of God’s word. The person that built is house on the rock, stood when the floods came. The house built on sand (things/emotions/fears) fell.</a:t>
            </a:r>
            <a:endParaRPr lang="en-US" sz="3200" dirty="0"/>
          </a:p>
        </p:txBody>
      </p:sp>
    </p:spTree>
    <p:extLst>
      <p:ext uri="{BB962C8B-B14F-4D97-AF65-F5344CB8AC3E}">
        <p14:creationId xmlns:p14="http://schemas.microsoft.com/office/powerpoint/2010/main" val="33246945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Crisis</a:t>
            </a:r>
            <a:endParaRPr lang="en-US" sz="5400" dirty="0"/>
          </a:p>
        </p:txBody>
      </p:sp>
      <p:sp>
        <p:nvSpPr>
          <p:cNvPr id="3" name="Content Placeholder 2"/>
          <p:cNvSpPr>
            <a:spLocks noGrp="1"/>
          </p:cNvSpPr>
          <p:nvPr>
            <p:ph idx="1"/>
          </p:nvPr>
        </p:nvSpPr>
        <p:spPr>
          <a:xfrm>
            <a:off x="484710" y="1371600"/>
            <a:ext cx="8049690" cy="4648200"/>
          </a:xfrm>
        </p:spPr>
        <p:txBody>
          <a:bodyPr>
            <a:normAutofit/>
          </a:bodyPr>
          <a:lstStyle/>
          <a:p>
            <a:r>
              <a:rPr lang="en-US" sz="2800" dirty="0" smtClean="0"/>
              <a:t>Storms come to prove what you are built on.</a:t>
            </a:r>
          </a:p>
          <a:p>
            <a:r>
              <a:rPr lang="en-US" sz="2800" dirty="0" smtClean="0"/>
              <a:t>The greatest protection against disappointment/crisis is understanding that change will come.</a:t>
            </a:r>
          </a:p>
          <a:p>
            <a:r>
              <a:rPr lang="en-US" sz="2800" dirty="0" smtClean="0"/>
              <a:t>The hardest thing to do it to throw away what has worked in your past issues.</a:t>
            </a:r>
          </a:p>
          <a:p>
            <a:r>
              <a:rPr lang="en-US" sz="2800" dirty="0" smtClean="0"/>
              <a:t>God wants us to grow and mature in Him.</a:t>
            </a:r>
          </a:p>
          <a:p>
            <a:endParaRPr lang="en-US" dirty="0"/>
          </a:p>
        </p:txBody>
      </p:sp>
    </p:spTree>
    <p:extLst>
      <p:ext uri="{BB962C8B-B14F-4D97-AF65-F5344CB8AC3E}">
        <p14:creationId xmlns:p14="http://schemas.microsoft.com/office/powerpoint/2010/main" val="19836977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Crisis</a:t>
            </a:r>
            <a:endParaRPr lang="en-US" sz="5400" dirty="0"/>
          </a:p>
        </p:txBody>
      </p:sp>
      <p:sp>
        <p:nvSpPr>
          <p:cNvPr id="3" name="Content Placeholder 2"/>
          <p:cNvSpPr>
            <a:spLocks noGrp="1"/>
          </p:cNvSpPr>
          <p:nvPr>
            <p:ph idx="1"/>
          </p:nvPr>
        </p:nvSpPr>
        <p:spPr>
          <a:xfrm>
            <a:off x="484710" y="1447800"/>
            <a:ext cx="7973490" cy="4267200"/>
          </a:xfrm>
        </p:spPr>
        <p:txBody>
          <a:bodyPr>
            <a:noAutofit/>
          </a:bodyPr>
          <a:lstStyle/>
          <a:p>
            <a:r>
              <a:rPr lang="en-US" sz="2800" dirty="0" smtClean="0"/>
              <a:t>View a job as what </a:t>
            </a:r>
            <a:r>
              <a:rPr lang="en-US" sz="2800" dirty="0" smtClean="0"/>
              <a:t>you are </a:t>
            </a:r>
            <a:r>
              <a:rPr lang="en-US" sz="2800" dirty="0" smtClean="0"/>
              <a:t>trained to do and get paid for.</a:t>
            </a:r>
          </a:p>
          <a:p>
            <a:r>
              <a:rPr lang="en-US" sz="2800" dirty="0" smtClean="0"/>
              <a:t>View work- as your gift and what you are called to do.</a:t>
            </a:r>
          </a:p>
          <a:p>
            <a:r>
              <a:rPr lang="en-US" sz="2800" dirty="0" smtClean="0"/>
              <a:t>A job  can be temporary, you can get fired, retire from.</a:t>
            </a:r>
          </a:p>
          <a:p>
            <a:r>
              <a:rPr lang="en-US" sz="2800" dirty="0" smtClean="0"/>
              <a:t>Your work is your calling and is permanent and you can never be fired from it.</a:t>
            </a:r>
            <a:endParaRPr lang="en-US" sz="2800" dirty="0"/>
          </a:p>
        </p:txBody>
      </p:sp>
    </p:spTree>
    <p:extLst>
      <p:ext uri="{BB962C8B-B14F-4D97-AF65-F5344CB8AC3E}">
        <p14:creationId xmlns:p14="http://schemas.microsoft.com/office/powerpoint/2010/main" val="243393809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Yellow">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195</TotalTime>
  <Words>802</Words>
  <Application>Microsoft Office PowerPoint</Application>
  <PresentationFormat>On-screen Show (4:3)</PresentationFormat>
  <Paragraphs>81</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Century Gothic</vt:lpstr>
      <vt:lpstr>Wingdings 3</vt:lpstr>
      <vt:lpstr>Ion</vt:lpstr>
      <vt:lpstr>Crisis</vt:lpstr>
      <vt:lpstr>Crisis</vt:lpstr>
      <vt:lpstr>Crisis</vt:lpstr>
      <vt:lpstr>Crisis</vt:lpstr>
      <vt:lpstr>Crisis</vt:lpstr>
      <vt:lpstr>Crisis</vt:lpstr>
      <vt:lpstr>Crisis</vt:lpstr>
      <vt:lpstr>Crisis</vt:lpstr>
      <vt:lpstr>Crisis</vt:lpstr>
      <vt:lpstr>Crisis</vt:lpstr>
      <vt:lpstr>Crisis</vt:lpstr>
      <vt:lpstr>Crisis</vt:lpstr>
      <vt:lpstr>Crisis</vt:lpstr>
      <vt:lpstr>Crisis</vt:lpstr>
      <vt:lpstr>Crisis</vt:lpstr>
      <vt:lpstr>Crisis</vt:lpstr>
      <vt:lpstr>Crisis</vt:lpstr>
    </vt:vector>
  </TitlesOfParts>
  <Company>Veteran Affairs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Crisis</dc:title>
  <dc:creator>vhanflstubbp</dc:creator>
  <cp:lastModifiedBy>AFCC</cp:lastModifiedBy>
  <cp:revision>16</cp:revision>
  <cp:lastPrinted>2014-07-17T20:52:04Z</cp:lastPrinted>
  <dcterms:created xsi:type="dcterms:W3CDTF">2014-07-17T19:05:25Z</dcterms:created>
  <dcterms:modified xsi:type="dcterms:W3CDTF">2014-07-24T00:09:16Z</dcterms:modified>
</cp:coreProperties>
</file>