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660"/>
  </p:normalViewPr>
  <p:slideViewPr>
    <p:cSldViewPr snapToGrid="0">
      <p:cViewPr varScale="1">
        <p:scale>
          <a:sx n="69" d="100"/>
          <a:sy n="69" d="100"/>
        </p:scale>
        <p:origin x="1194" y="6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A953DF-4998-41B3-B254-4E6DFA128265}" type="datetimeFigureOut">
              <a:rPr lang="en-US" smtClean="0"/>
              <a:t>11/1/2017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E57A14-8BEA-47B6-87C6-ECB9853E6AF8}" type="slidenum">
              <a:rPr lang="en-US" smtClean="0"/>
              <a:t>‹#›</a:t>
            </a:fld>
            <a:endParaRPr lang="en-US"/>
          </a:p>
        </p:txBody>
      </p:sp>
    </p:spTree>
    <p:extLst>
      <p:ext uri="{BB962C8B-B14F-4D97-AF65-F5344CB8AC3E}">
        <p14:creationId xmlns:p14="http://schemas.microsoft.com/office/powerpoint/2010/main" val="1588706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1D7FCCB3-9C2A-48ED-BCC8-BC63643AB08E}" type="slidenum">
              <a:rPr lang="en-US" smtClean="0"/>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944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FCCB3-9C2A-48ED-BCC8-BC63643AB08E}" type="slidenum">
              <a:rPr lang="en-US" smtClean="0"/>
              <a:t>‹#›</a:t>
            </a:fld>
            <a:endParaRPr lang="en-US" dirty="0"/>
          </a:p>
        </p:txBody>
      </p:sp>
    </p:spTree>
    <p:extLst>
      <p:ext uri="{BB962C8B-B14F-4D97-AF65-F5344CB8AC3E}">
        <p14:creationId xmlns:p14="http://schemas.microsoft.com/office/powerpoint/2010/main" val="323234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8756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490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spTree>
    <p:extLst>
      <p:ext uri="{BB962C8B-B14F-4D97-AF65-F5344CB8AC3E}">
        <p14:creationId xmlns:p14="http://schemas.microsoft.com/office/powerpoint/2010/main" val="758358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98038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78445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1402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215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spTree>
    <p:extLst>
      <p:ext uri="{BB962C8B-B14F-4D97-AF65-F5344CB8AC3E}">
        <p14:creationId xmlns:p14="http://schemas.microsoft.com/office/powerpoint/2010/main" val="232244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FCCB3-9C2A-48ED-BCC8-BC63643AB08E}" type="slidenum">
              <a:rPr lang="en-US" smtClean="0"/>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056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FCCB3-9C2A-48ED-BCC8-BC63643AB08E}" type="slidenum">
              <a:rPr lang="en-US" smtClean="0"/>
              <a:t>‹#›</a:t>
            </a:fld>
            <a:endParaRPr lang="en-US" dirty="0"/>
          </a:p>
        </p:txBody>
      </p:sp>
    </p:spTree>
    <p:extLst>
      <p:ext uri="{BB962C8B-B14F-4D97-AF65-F5344CB8AC3E}">
        <p14:creationId xmlns:p14="http://schemas.microsoft.com/office/powerpoint/2010/main" val="354207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7FCCB3-9C2A-48ED-BCC8-BC63643AB08E}" type="slidenum">
              <a:rPr lang="en-US" smtClean="0"/>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739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7FCCB3-9C2A-48ED-BCC8-BC63643AB08E}" type="slidenum">
              <a:rPr lang="en-US" smtClean="0"/>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584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7FCCB3-9C2A-48ED-BCC8-BC63643AB08E}" type="slidenum">
              <a:rPr lang="en-US" smtClean="0"/>
              <a:t>‹#›</a:t>
            </a:fld>
            <a:endParaRPr lang="en-US" dirty="0"/>
          </a:p>
        </p:txBody>
      </p:sp>
    </p:spTree>
    <p:extLst>
      <p:ext uri="{BB962C8B-B14F-4D97-AF65-F5344CB8AC3E}">
        <p14:creationId xmlns:p14="http://schemas.microsoft.com/office/powerpoint/2010/main" val="63396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FCCB3-9C2A-48ED-BCC8-BC63643AB08E}" type="slidenum">
              <a:rPr lang="en-US" smtClean="0"/>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1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FB21A6-FDA8-4454-8DF6-89D79D9D4F71}"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FCCB3-9C2A-48ED-BCC8-BC63643AB08E}" type="slidenum">
              <a:rPr lang="en-US" smtClean="0"/>
              <a:t>‹#›</a:t>
            </a:fld>
            <a:endParaRPr lang="en-US" dirty="0"/>
          </a:p>
        </p:txBody>
      </p:sp>
    </p:spTree>
    <p:extLst>
      <p:ext uri="{BB962C8B-B14F-4D97-AF65-F5344CB8AC3E}">
        <p14:creationId xmlns:p14="http://schemas.microsoft.com/office/powerpoint/2010/main" val="2111104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3FB21A6-FDA8-4454-8DF6-89D79D9D4F71}" type="datetimeFigureOut">
              <a:rPr lang="en-US" smtClean="0"/>
              <a:t>11/1/2017</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7FCCB3-9C2A-48ED-BCC8-BC63643AB08E}" type="slidenum">
              <a:rPr lang="en-US" smtClean="0"/>
              <a:t>‹#›</a:t>
            </a:fld>
            <a:endParaRPr lang="en-US" dirty="0"/>
          </a:p>
        </p:txBody>
      </p:sp>
    </p:spTree>
    <p:extLst>
      <p:ext uri="{BB962C8B-B14F-4D97-AF65-F5344CB8AC3E}">
        <p14:creationId xmlns:p14="http://schemas.microsoft.com/office/powerpoint/2010/main" val="279923571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iblia.com/bible/esv/Rom%206.11%E2%80%9314" TargetMode="External"/><Relationship Id="rId2" Type="http://schemas.openxmlformats.org/officeDocument/2006/relationships/hyperlink" Target="https://biblia.com/bible/esv/Gal%205.16" TargetMode="External"/><Relationship Id="rId1" Type="http://schemas.openxmlformats.org/officeDocument/2006/relationships/slideLayout" Target="../slideLayouts/slideLayout2.xml"/><Relationship Id="rId5" Type="http://schemas.openxmlformats.org/officeDocument/2006/relationships/hyperlink" Target="https://biblia.com/bible/esv/James%204.7" TargetMode="External"/><Relationship Id="rId4" Type="http://schemas.openxmlformats.org/officeDocument/2006/relationships/hyperlink" Target="https://biblia.com/bible/esv/Matt%204.1%E2%80%931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iblia.com/bible/esv/2%20Cor%205.17" TargetMode="External"/><Relationship Id="rId2" Type="http://schemas.openxmlformats.org/officeDocument/2006/relationships/hyperlink" Target="https://biblia.com/bible/esv/1%20Kings%2021.8%E2%80%93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biblia.com/bible/esv/1%20Thess%204.9" TargetMode="External"/><Relationship Id="rId2" Type="http://schemas.openxmlformats.org/officeDocument/2006/relationships/hyperlink" Target="https://biblia.com/bible/esv/Ps%20133.1" TargetMode="External"/><Relationship Id="rId1" Type="http://schemas.openxmlformats.org/officeDocument/2006/relationships/slideLayout" Target="../slideLayouts/slideLayout2.xml"/><Relationship Id="rId6" Type="http://schemas.openxmlformats.org/officeDocument/2006/relationships/hyperlink" Target="https://biblia.com/bible/esv/Matt%205.9" TargetMode="External"/><Relationship Id="rId5" Type="http://schemas.openxmlformats.org/officeDocument/2006/relationships/hyperlink" Target="https://biblia.com/bible/esv/1%20John%204.19%E2%80%9321" TargetMode="External"/><Relationship Id="rId4" Type="http://schemas.openxmlformats.org/officeDocument/2006/relationships/hyperlink" Target="https://biblia.com/bible/esv/1%20John%202.9%E2%80%931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iblia.com/bible/esv/1%20John%203.15" TargetMode="External"/><Relationship Id="rId2" Type="http://schemas.openxmlformats.org/officeDocument/2006/relationships/hyperlink" Target="https://biblia.com/bible/esv/Matt%205.21%E2%80%932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Developing in God-Know What He Hates</a:t>
            </a:r>
          </a:p>
        </p:txBody>
      </p:sp>
      <p:sp>
        <p:nvSpPr>
          <p:cNvPr id="3" name="Subtitle 2"/>
          <p:cNvSpPr>
            <a:spLocks noGrp="1"/>
          </p:cNvSpPr>
          <p:nvPr>
            <p:ph type="subTitle" idx="1"/>
          </p:nvPr>
        </p:nvSpPr>
        <p:spPr/>
        <p:txBody>
          <a:bodyPr>
            <a:normAutofit fontScale="85000" lnSpcReduction="20000"/>
          </a:bodyPr>
          <a:lstStyle/>
          <a:p>
            <a:r>
              <a:rPr lang="en-US" dirty="0"/>
              <a:t>There are six </a:t>
            </a:r>
            <a:r>
              <a:rPr lang="en-US" b="1" dirty="0"/>
              <a:t>things</a:t>
            </a:r>
            <a:r>
              <a:rPr lang="en-US" dirty="0"/>
              <a:t> that the Lord </a:t>
            </a:r>
            <a:r>
              <a:rPr lang="en-US" b="1" dirty="0"/>
              <a:t>hates</a:t>
            </a:r>
            <a:r>
              <a:rPr lang="en-US" dirty="0"/>
              <a:t>, seven that are an abomination to him: haughty eyes, a lying tongue, and hands that shed innocent blood, a heart that devises wicked plans, feet that make haste to run to evil, a false witness who breathes out lies, and one who sows discord among brothers” (Proverbs 6:16-19, NASB)</a:t>
            </a:r>
          </a:p>
        </p:txBody>
      </p:sp>
    </p:spTree>
    <p:extLst>
      <p:ext uri="{BB962C8B-B14F-4D97-AF65-F5344CB8AC3E}">
        <p14:creationId xmlns:p14="http://schemas.microsoft.com/office/powerpoint/2010/main" val="4019432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lstStyle/>
          <a:p>
            <a:r>
              <a:rPr lang="en-US" dirty="0"/>
              <a:t>Describe ways your heart can devise wickedness</a:t>
            </a:r>
          </a:p>
        </p:txBody>
      </p:sp>
    </p:spTree>
    <p:extLst>
      <p:ext uri="{BB962C8B-B14F-4D97-AF65-F5344CB8AC3E}">
        <p14:creationId xmlns:p14="http://schemas.microsoft.com/office/powerpoint/2010/main" val="312185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A heart that devises wicked schemes:</a:t>
            </a:r>
            <a:r>
              <a:rPr lang="en-US" dirty="0"/>
              <a:t> </a:t>
            </a:r>
          </a:p>
          <a:p>
            <a:r>
              <a:rPr lang="en-US" dirty="0"/>
              <a:t>This means thinking or conceiving evil against any individual or group for personal benefit or other misguided objectives. (Things you act our in your thoughts or in your mirror)</a:t>
            </a:r>
          </a:p>
          <a:p>
            <a:r>
              <a:rPr lang="en-US" dirty="0"/>
              <a:t> Example, David’s sin against Uriah the Hittite and Bathsheba comes to mind when he schemed and got Uriah killed.</a:t>
            </a:r>
          </a:p>
          <a:p>
            <a:r>
              <a:rPr lang="en-US" dirty="0"/>
              <a:t>The heart of an evil man continually comes up with schemes, plans to bring others to ruin, whether physically or spiritually.</a:t>
            </a:r>
          </a:p>
        </p:txBody>
      </p:sp>
    </p:spTree>
    <p:extLst>
      <p:ext uri="{BB962C8B-B14F-4D97-AF65-F5344CB8AC3E}">
        <p14:creationId xmlns:p14="http://schemas.microsoft.com/office/powerpoint/2010/main" val="2630208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lstStyle/>
          <a:p>
            <a:r>
              <a:rPr lang="en-US" b="1" dirty="0"/>
              <a:t>In What Way Can Are Feet Rush Into Evil?</a:t>
            </a:r>
            <a:endParaRPr lang="en-US" dirty="0"/>
          </a:p>
        </p:txBody>
      </p:sp>
    </p:spTree>
    <p:extLst>
      <p:ext uri="{BB962C8B-B14F-4D97-AF65-F5344CB8AC3E}">
        <p14:creationId xmlns:p14="http://schemas.microsoft.com/office/powerpoint/2010/main" val="125571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Feet that are quick to rush into evil:</a:t>
            </a:r>
            <a:r>
              <a:rPr lang="en-US" dirty="0"/>
              <a:t> </a:t>
            </a:r>
          </a:p>
          <a:p>
            <a:r>
              <a:rPr lang="en-US" dirty="0"/>
              <a:t>Those whose feet are quick to rush into evil display no resistance. </a:t>
            </a:r>
          </a:p>
          <a:p>
            <a:r>
              <a:rPr lang="en-US" dirty="0">
                <a:hlinkClick r:id="rId2"/>
              </a:rPr>
              <a:t>Galatians 5:16</a:t>
            </a:r>
            <a:r>
              <a:rPr lang="en-US" dirty="0"/>
              <a:t>- Walk in the Spirit and you will not fulfill the lust of the flesh.</a:t>
            </a:r>
          </a:p>
          <a:p>
            <a:r>
              <a:rPr lang="en-US" dirty="0"/>
              <a:t> we are expected to be wise in this regard (</a:t>
            </a:r>
            <a:r>
              <a:rPr lang="en-US" dirty="0">
                <a:hlinkClick r:id="rId3"/>
              </a:rPr>
              <a:t>Romans 6:11–14</a:t>
            </a:r>
            <a:r>
              <a:rPr lang="en-US" dirty="0"/>
              <a:t>)-Be dead to sin but alive to God in Christ Jesus our Lord.</a:t>
            </a:r>
          </a:p>
          <a:p>
            <a:r>
              <a:rPr lang="en-US" dirty="0"/>
              <a:t>We need to demonstrate the attitude of Jesus: when tired and hungry after forty days and forty nights of fasting, He refused to yield to the devil’s tempting and killed the temptation in His mind without allowing it to grow into sin (</a:t>
            </a:r>
            <a:r>
              <a:rPr lang="en-US" dirty="0">
                <a:hlinkClick r:id="rId4"/>
              </a:rPr>
              <a:t>Matthew 4:1–11</a:t>
            </a:r>
            <a:r>
              <a:rPr lang="en-US" dirty="0"/>
              <a:t>). </a:t>
            </a:r>
          </a:p>
          <a:p>
            <a:r>
              <a:rPr lang="en-US" dirty="0"/>
              <a:t>“Resist the devil and he will flee from you” (</a:t>
            </a:r>
            <a:r>
              <a:rPr lang="en-US" dirty="0">
                <a:hlinkClick r:id="rId5"/>
              </a:rPr>
              <a:t>James 4:7</a:t>
            </a:r>
            <a:r>
              <a:rPr lang="en-US" dirty="0"/>
              <a:t>).</a:t>
            </a:r>
          </a:p>
        </p:txBody>
      </p:sp>
    </p:spTree>
    <p:extLst>
      <p:ext uri="{BB962C8B-B14F-4D97-AF65-F5344CB8AC3E}">
        <p14:creationId xmlns:p14="http://schemas.microsoft.com/office/powerpoint/2010/main" val="1690294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lstStyle/>
          <a:p>
            <a:r>
              <a:rPr lang="en-US" dirty="0"/>
              <a:t>What is a false witness?</a:t>
            </a:r>
          </a:p>
        </p:txBody>
      </p:sp>
    </p:spTree>
    <p:extLst>
      <p:ext uri="{BB962C8B-B14F-4D97-AF65-F5344CB8AC3E}">
        <p14:creationId xmlns:p14="http://schemas.microsoft.com/office/powerpoint/2010/main" val="1518659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False witness who pours out lies</a:t>
            </a:r>
          </a:p>
          <a:p>
            <a:r>
              <a:rPr lang="en-US" dirty="0"/>
              <a:t>Similar to the sin of the lying tongue mentioned earlier, this form of lying is given special mention as it could send an innocent person to jail.</a:t>
            </a:r>
          </a:p>
          <a:p>
            <a:r>
              <a:rPr lang="en-US" dirty="0"/>
              <a:t>Examples, false witnesses as instigated by the wicked Jezebel (</a:t>
            </a:r>
            <a:r>
              <a:rPr lang="en-US" dirty="0">
                <a:hlinkClick r:id="rId2"/>
              </a:rPr>
              <a:t>1 Kings 21:8–14</a:t>
            </a:r>
            <a:r>
              <a:rPr lang="en-US" dirty="0"/>
              <a:t>) to kill Naboth for his vineyard.</a:t>
            </a:r>
          </a:p>
          <a:p>
            <a:r>
              <a:rPr lang="en-US" dirty="0"/>
              <a:t>As Christians are new creations in Christ (</a:t>
            </a:r>
            <a:r>
              <a:rPr lang="en-US" dirty="0">
                <a:hlinkClick r:id="rId3"/>
              </a:rPr>
              <a:t>2 Corinthians 5:17</a:t>
            </a:r>
            <a:r>
              <a:rPr lang="en-US" dirty="0"/>
              <a:t>), and, as such, we reflect His nature. </a:t>
            </a:r>
          </a:p>
          <a:p>
            <a:r>
              <a:rPr lang="en-US" dirty="0"/>
              <a:t>We have been released from our “old self” with its evil practices such as lying and bearing false witness.</a:t>
            </a:r>
          </a:p>
        </p:txBody>
      </p:sp>
    </p:spTree>
    <p:extLst>
      <p:ext uri="{BB962C8B-B14F-4D97-AF65-F5344CB8AC3E}">
        <p14:creationId xmlns:p14="http://schemas.microsoft.com/office/powerpoint/2010/main" val="239076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lstStyle/>
          <a:p>
            <a:r>
              <a:rPr lang="en-US" dirty="0"/>
              <a:t>What are ways we can stir up discord among our brothers and sisters?</a:t>
            </a:r>
          </a:p>
        </p:txBody>
      </p:sp>
    </p:spTree>
    <p:extLst>
      <p:ext uri="{BB962C8B-B14F-4D97-AF65-F5344CB8AC3E}">
        <p14:creationId xmlns:p14="http://schemas.microsoft.com/office/powerpoint/2010/main" val="2312265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A man who stirs up dissension/discord among brothers:</a:t>
            </a:r>
            <a:r>
              <a:rPr lang="en-US" dirty="0"/>
              <a:t> </a:t>
            </a:r>
          </a:p>
          <a:p>
            <a:r>
              <a:rPr lang="en-US" dirty="0"/>
              <a:t>We are to work to maintain the unity among our brothers and sisters. (</a:t>
            </a:r>
            <a:r>
              <a:rPr lang="en-US" dirty="0">
                <a:hlinkClick r:id="rId2"/>
              </a:rPr>
              <a:t>Psalm 133:1</a:t>
            </a:r>
            <a:r>
              <a:rPr lang="en-US" dirty="0"/>
              <a:t>; </a:t>
            </a:r>
            <a:r>
              <a:rPr lang="en-US" dirty="0">
                <a:hlinkClick r:id="rId3"/>
              </a:rPr>
              <a:t>1 Thessalonians 4:9</a:t>
            </a:r>
            <a:r>
              <a:rPr lang="en-US" dirty="0"/>
              <a:t>). </a:t>
            </a:r>
          </a:p>
          <a:p>
            <a:r>
              <a:rPr lang="en-US" dirty="0"/>
              <a:t>In many situations strife/differences among brothers and even within the church may at times be unavoidable. We may not always agree on a particular subject, but still work together to get the things of God done.</a:t>
            </a:r>
          </a:p>
          <a:p>
            <a:r>
              <a:rPr lang="en-US" dirty="0"/>
              <a:t> Anyone who purposely causes disruption to peace in the body of Christ will displease God above all, since that person gives room for others to sin and for himself to sin further (</a:t>
            </a:r>
            <a:r>
              <a:rPr lang="en-US" dirty="0">
                <a:hlinkClick r:id="rId4"/>
              </a:rPr>
              <a:t>1 John 2:9–11</a:t>
            </a:r>
            <a:r>
              <a:rPr lang="en-US" dirty="0"/>
              <a:t>; </a:t>
            </a:r>
            <a:r>
              <a:rPr lang="en-US" dirty="0">
                <a:hlinkClick r:id="rId5"/>
              </a:rPr>
              <a:t>4:19–21</a:t>
            </a:r>
            <a:r>
              <a:rPr lang="en-US" dirty="0"/>
              <a:t>). </a:t>
            </a:r>
          </a:p>
          <a:p>
            <a:r>
              <a:rPr lang="en-US" dirty="0"/>
              <a:t>As peace makers we are called the “sons &amp; daughters of God” (</a:t>
            </a:r>
            <a:r>
              <a:rPr lang="en-US" dirty="0">
                <a:hlinkClick r:id="rId6"/>
              </a:rPr>
              <a:t>Matthew 5:9</a:t>
            </a:r>
            <a:r>
              <a:rPr lang="en-US" dirty="0"/>
              <a:t>).</a:t>
            </a:r>
          </a:p>
        </p:txBody>
      </p:sp>
    </p:spTree>
    <p:extLst>
      <p:ext uri="{BB962C8B-B14F-4D97-AF65-F5344CB8AC3E}">
        <p14:creationId xmlns:p14="http://schemas.microsoft.com/office/powerpoint/2010/main" val="4190198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70000" lnSpcReduction="20000"/>
          </a:bodyPr>
          <a:lstStyle/>
          <a:p>
            <a:r>
              <a:rPr lang="en-US" dirty="0"/>
              <a:t>God’s nature is love—He always does what is best for others—and He hates what is contrary to His nature—He hates what is contrary to love.</a:t>
            </a:r>
          </a:p>
          <a:p>
            <a:r>
              <a:rPr lang="en-US" dirty="0"/>
              <a:t>No one should be surprised to learn that God does hate some things.</a:t>
            </a:r>
          </a:p>
          <a:p>
            <a:r>
              <a:rPr lang="en-US" dirty="0"/>
              <a:t>He created us with the capacity to both love and hate, and we acknowledge that hatred is sometimes justified—we naturally hate things that destroy what we love. </a:t>
            </a:r>
          </a:p>
          <a:p>
            <a:r>
              <a:rPr lang="en-US" dirty="0"/>
              <a:t>This is part of our being created in the image of God. </a:t>
            </a:r>
          </a:p>
          <a:p>
            <a:r>
              <a:rPr lang="en-US" dirty="0"/>
              <a:t>Develop in your love for God as you learn more about Him. </a:t>
            </a:r>
          </a:p>
          <a:p>
            <a:r>
              <a:rPr lang="en-US" dirty="0"/>
              <a:t>What God hates are things that are within our power to change with the assistance of the Holy Spirit.</a:t>
            </a:r>
          </a:p>
        </p:txBody>
      </p:sp>
    </p:spTree>
    <p:extLst>
      <p:ext uri="{BB962C8B-B14F-4D97-AF65-F5344CB8AC3E}">
        <p14:creationId xmlns:p14="http://schemas.microsoft.com/office/powerpoint/2010/main" val="999079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Bible Study</a:t>
            </a:r>
          </a:p>
          <a:p>
            <a:r>
              <a:rPr lang="en-US" dirty="0"/>
              <a:t>TBA</a:t>
            </a:r>
          </a:p>
        </p:txBody>
      </p:sp>
    </p:spTree>
    <p:extLst>
      <p:ext uri="{BB962C8B-B14F-4D97-AF65-F5344CB8AC3E}">
        <p14:creationId xmlns:p14="http://schemas.microsoft.com/office/powerpoint/2010/main" val="14746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92500" lnSpcReduction="10000"/>
          </a:bodyPr>
          <a:lstStyle/>
          <a:p>
            <a:r>
              <a:rPr lang="en-US" dirty="0"/>
              <a:t>God doesn’t leave us to our own devices.</a:t>
            </a:r>
          </a:p>
          <a:p>
            <a:r>
              <a:rPr lang="en-US" dirty="0"/>
              <a:t>He helps us to know how we are to live and behave to please Him.</a:t>
            </a:r>
          </a:p>
          <a:p>
            <a:r>
              <a:rPr lang="en-US" dirty="0"/>
              <a:t>When we truly examine what God does say to us concerning how we are to behave, we find His request are not hard.</a:t>
            </a:r>
          </a:p>
          <a:p>
            <a:r>
              <a:rPr lang="en-US" dirty="0"/>
              <a:t>He always watches out for use so we don’t hurt ourselves or others.</a:t>
            </a:r>
          </a:p>
          <a:p>
            <a:r>
              <a:rPr lang="en-US" dirty="0"/>
              <a:t>Everything He says or does is for our benefit.</a:t>
            </a:r>
          </a:p>
        </p:txBody>
      </p:sp>
    </p:spTree>
    <p:extLst>
      <p:ext uri="{BB962C8B-B14F-4D97-AF65-F5344CB8AC3E}">
        <p14:creationId xmlns:p14="http://schemas.microsoft.com/office/powerpoint/2010/main" val="4161997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Resources</a:t>
            </a:r>
          </a:p>
          <a:p>
            <a:r>
              <a:rPr lang="en-US" dirty="0"/>
              <a:t>Seven things God hates-gotquestions.org</a:t>
            </a:r>
          </a:p>
        </p:txBody>
      </p:sp>
    </p:spTree>
    <p:extLst>
      <p:ext uri="{BB962C8B-B14F-4D97-AF65-F5344CB8AC3E}">
        <p14:creationId xmlns:p14="http://schemas.microsoft.com/office/powerpoint/2010/main" val="212448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lstStyle/>
          <a:p>
            <a:r>
              <a:rPr lang="en-US" dirty="0"/>
              <a:t>The seven things God hates are the sins that deal with the deep heart motives of the individual. </a:t>
            </a:r>
          </a:p>
          <a:p>
            <a:r>
              <a:rPr lang="en-US" dirty="0"/>
              <a:t>Sin is committed the moment it is conceived in the heart, even before it is actually committed. </a:t>
            </a:r>
          </a:p>
          <a:p>
            <a:r>
              <a:rPr lang="en-US" dirty="0"/>
              <a:t>Avoiding the seven things God hates will help us expose our hidden intentions and motives.</a:t>
            </a:r>
          </a:p>
        </p:txBody>
      </p:sp>
    </p:spTree>
    <p:extLst>
      <p:ext uri="{BB962C8B-B14F-4D97-AF65-F5344CB8AC3E}">
        <p14:creationId xmlns:p14="http://schemas.microsoft.com/office/powerpoint/2010/main" val="380450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7"/>
            <a:ext cx="10515600" cy="813969"/>
          </a:xfrm>
        </p:spPr>
        <p:txBody>
          <a:bodyPr/>
          <a:lstStyle/>
          <a:p>
            <a:r>
              <a:rPr lang="en-US" dirty="0"/>
              <a:t>What God Hates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6509" y="1179096"/>
            <a:ext cx="6802582" cy="4916905"/>
          </a:xfrm>
        </p:spPr>
      </p:pic>
    </p:spTree>
    <p:extLst>
      <p:ext uri="{BB962C8B-B14F-4D97-AF65-F5344CB8AC3E}">
        <p14:creationId xmlns:p14="http://schemas.microsoft.com/office/powerpoint/2010/main" val="907694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lstStyle/>
          <a:p>
            <a:r>
              <a:rPr lang="en-US" dirty="0"/>
              <a:t>What does it mean to be arrogant?</a:t>
            </a:r>
          </a:p>
        </p:txBody>
      </p:sp>
    </p:spTree>
    <p:extLst>
      <p:ext uri="{BB962C8B-B14F-4D97-AF65-F5344CB8AC3E}">
        <p14:creationId xmlns:p14="http://schemas.microsoft.com/office/powerpoint/2010/main" val="419535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Arrogant (haughty) eyes</a:t>
            </a:r>
          </a:p>
          <a:p>
            <a:r>
              <a:rPr lang="en-US" dirty="0"/>
              <a:t>This describes a feeling of pride and looking down upon others</a:t>
            </a:r>
          </a:p>
          <a:p>
            <a:r>
              <a:rPr lang="en-US" dirty="0"/>
              <a:t>When we begin to think of ourselves more highly and with unparalleled importance</a:t>
            </a:r>
          </a:p>
          <a:p>
            <a:r>
              <a:rPr lang="en-US" dirty="0"/>
              <a:t>We forget the fact that anything good in us is the result of Christ living in us and that the old self is now dead</a:t>
            </a:r>
          </a:p>
          <a:p>
            <a:r>
              <a:rPr lang="en-US" dirty="0"/>
              <a:t>Often, believers feel superior to other believers when they receive godly wisdom and display amazing tenacity against sin. </a:t>
            </a:r>
          </a:p>
          <a:p>
            <a:r>
              <a:rPr lang="en-US" dirty="0"/>
              <a:t>We fail to realize these gifts were given by God through Christ and the power of the Holy Spirit and are not due to our own goodness. </a:t>
            </a:r>
          </a:p>
        </p:txBody>
      </p:sp>
    </p:spTree>
    <p:extLst>
      <p:ext uri="{BB962C8B-B14F-4D97-AF65-F5344CB8AC3E}">
        <p14:creationId xmlns:p14="http://schemas.microsoft.com/office/powerpoint/2010/main" val="132469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92500"/>
          </a:bodyPr>
          <a:lstStyle/>
          <a:p>
            <a:pPr marL="0" indent="0">
              <a:buNone/>
            </a:pPr>
            <a:r>
              <a:rPr lang="en-US" b="1" dirty="0"/>
              <a:t>Lying tongue:</a:t>
            </a:r>
            <a:r>
              <a:rPr lang="en-US" dirty="0"/>
              <a:t> </a:t>
            </a:r>
          </a:p>
          <a:p>
            <a:r>
              <a:rPr lang="en-US" dirty="0"/>
              <a:t>A lying tongue is one that speaks falsehood, knowingly and willingly, with an intention to deceive others. </a:t>
            </a:r>
          </a:p>
          <a:p>
            <a:r>
              <a:rPr lang="en-US" dirty="0"/>
              <a:t>Lying can be used to put down the character of a brother/sister or to flatter a friend. </a:t>
            </a:r>
          </a:p>
          <a:p>
            <a:r>
              <a:rPr lang="en-US" dirty="0"/>
              <a:t>It is a most detestable evil to God, who is a God of truth. </a:t>
            </a:r>
          </a:p>
          <a:p>
            <a:r>
              <a:rPr lang="en-US" dirty="0"/>
              <a:t>Nothing we do causes us to more closely resemble the devil, who is the father of lies</a:t>
            </a:r>
          </a:p>
        </p:txBody>
      </p:sp>
    </p:spTree>
    <p:extLst>
      <p:ext uri="{BB962C8B-B14F-4D97-AF65-F5344CB8AC3E}">
        <p14:creationId xmlns:p14="http://schemas.microsoft.com/office/powerpoint/2010/main" val="242387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lstStyle/>
          <a:p>
            <a:r>
              <a:rPr lang="en-US" b="1" dirty="0"/>
              <a:t>What does it mean hands that shed innocent blood?</a:t>
            </a:r>
            <a:endParaRPr lang="en-US" dirty="0"/>
          </a:p>
        </p:txBody>
      </p:sp>
    </p:spTree>
    <p:extLst>
      <p:ext uri="{BB962C8B-B14F-4D97-AF65-F5344CB8AC3E}">
        <p14:creationId xmlns:p14="http://schemas.microsoft.com/office/powerpoint/2010/main" val="212575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God Hates</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Hands that shed innocent blood:</a:t>
            </a:r>
            <a:r>
              <a:rPr lang="en-US" dirty="0"/>
              <a:t> </a:t>
            </a:r>
          </a:p>
          <a:p>
            <a:r>
              <a:rPr lang="en-US" dirty="0"/>
              <a:t>This refers to cold-blooded murder. </a:t>
            </a:r>
          </a:p>
          <a:p>
            <a:r>
              <a:rPr lang="en-US" dirty="0"/>
              <a:t>We may never have to go through the motions of killing someone or never have touched a gun or knife, but in </a:t>
            </a:r>
            <a:r>
              <a:rPr lang="en-US" dirty="0">
                <a:hlinkClick r:id="rId2"/>
              </a:rPr>
              <a:t>Matthew 5:21–24</a:t>
            </a:r>
            <a:r>
              <a:rPr lang="en-US" dirty="0"/>
              <a:t>, Jesus says that anyone hating someone else unreasonably without offering room for forgiveness commits a sin and is in danger of hell’s fire.</a:t>
            </a:r>
          </a:p>
          <a:p>
            <a:r>
              <a:rPr lang="en-US" dirty="0"/>
              <a:t>Agree with your adversary quickly. Leave  your gift at the alter and be reconciled to your brother/sister first. </a:t>
            </a:r>
          </a:p>
          <a:p>
            <a:r>
              <a:rPr lang="en-US" dirty="0">
                <a:hlinkClick r:id="rId3"/>
              </a:rPr>
              <a:t>1 John 3:15</a:t>
            </a:r>
            <a:r>
              <a:rPr lang="en-US" dirty="0"/>
              <a:t>- Whoever hates his brother is a murderer, and you know that no murderer has no eternal life abiding in him.</a:t>
            </a:r>
          </a:p>
        </p:txBody>
      </p:sp>
    </p:spTree>
    <p:extLst>
      <p:ext uri="{BB962C8B-B14F-4D97-AF65-F5344CB8AC3E}">
        <p14:creationId xmlns:p14="http://schemas.microsoft.com/office/powerpoint/2010/main" val="37616758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105</TotalTime>
  <Words>1180</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Garamond</vt:lpstr>
      <vt:lpstr>Organic</vt:lpstr>
      <vt:lpstr>Developing in God-Know What He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What God Hates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in God-Know What He Hates</dc:title>
  <dc:creator>Stubbs, Patricia</dc:creator>
  <cp:lastModifiedBy>Abiding Faith</cp:lastModifiedBy>
  <cp:revision>8</cp:revision>
  <cp:lastPrinted>2017-09-14T19:40:34Z</cp:lastPrinted>
  <dcterms:created xsi:type="dcterms:W3CDTF">2017-09-14T19:01:21Z</dcterms:created>
  <dcterms:modified xsi:type="dcterms:W3CDTF">2017-11-02T00:02:52Z</dcterms:modified>
</cp:coreProperties>
</file>