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handoutMasterIdLst>
    <p:handoutMasterId r:id="rId19"/>
  </p:handoutMasterIdLst>
  <p:sldIdLst>
    <p:sldId id="256" r:id="rId2"/>
    <p:sldId id="257" r:id="rId3"/>
    <p:sldId id="258" r:id="rId4"/>
    <p:sldId id="260" r:id="rId5"/>
    <p:sldId id="259" r:id="rId6"/>
    <p:sldId id="261" r:id="rId7"/>
    <p:sldId id="262" r:id="rId8"/>
    <p:sldId id="265" r:id="rId9"/>
    <p:sldId id="266" r:id="rId10"/>
    <p:sldId id="264" r:id="rId11"/>
    <p:sldId id="268" r:id="rId12"/>
    <p:sldId id="271" r:id="rId13"/>
    <p:sldId id="272" r:id="rId14"/>
    <p:sldId id="263" r:id="rId15"/>
    <p:sldId id="267" r:id="rId16"/>
    <p:sldId id="269"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B7FC157-1DB2-4BA1-8E01-129B26BEFB18}" type="datetimeFigureOut">
              <a:rPr lang="en-US" smtClean="0"/>
              <a:t>2/17/2016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F1B540D-5C37-4308-ABD6-C592C8CBDE64}" type="slidenum">
              <a:rPr lang="en-US" smtClean="0"/>
              <a:t>‹#›</a:t>
            </a:fld>
            <a:endParaRPr lang="en-US"/>
          </a:p>
        </p:txBody>
      </p:sp>
    </p:spTree>
    <p:extLst>
      <p:ext uri="{BB962C8B-B14F-4D97-AF65-F5344CB8AC3E}">
        <p14:creationId xmlns:p14="http://schemas.microsoft.com/office/powerpoint/2010/main" val="279508456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28ECBF0A-3F96-48C0-8E8A-71992414CD40}" type="datetimeFigureOut">
              <a:rPr lang="en-US" smtClean="0"/>
              <a:t>2/17/2016</a:t>
            </a:fld>
            <a:endParaRPr lang="en-US"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191FA396-4CD5-4E26-A199-EB988A653C14}" type="slidenum">
              <a:rPr lang="en-US" smtClean="0"/>
              <a:t>‹#›</a:t>
            </a:fld>
            <a:endParaRPr lang="en-US" dirty="0"/>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889885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ECBF0A-3F96-48C0-8E8A-71992414CD40}" type="datetimeFigureOut">
              <a:rPr lang="en-US" smtClean="0"/>
              <a:t>2/17/2016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1FA396-4CD5-4E26-A199-EB988A653C14}" type="slidenum">
              <a:rPr lang="en-US" smtClean="0"/>
              <a:t>‹#›</a:t>
            </a:fld>
            <a:endParaRPr lang="en-US" dirty="0"/>
          </a:p>
        </p:txBody>
      </p:sp>
    </p:spTree>
    <p:extLst>
      <p:ext uri="{BB962C8B-B14F-4D97-AF65-F5344CB8AC3E}">
        <p14:creationId xmlns:p14="http://schemas.microsoft.com/office/powerpoint/2010/main" val="994238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ECBF0A-3F96-48C0-8E8A-71992414CD40}" type="datetimeFigureOut">
              <a:rPr lang="en-US" smtClean="0"/>
              <a:t>2/17/2016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1FA396-4CD5-4E26-A199-EB988A653C14}" type="slidenum">
              <a:rPr lang="en-US" smtClean="0"/>
              <a:t>‹#›</a:t>
            </a:fld>
            <a:endParaRPr lang="en-US" dirty="0"/>
          </a:p>
        </p:txBody>
      </p:sp>
    </p:spTree>
    <p:extLst>
      <p:ext uri="{BB962C8B-B14F-4D97-AF65-F5344CB8AC3E}">
        <p14:creationId xmlns:p14="http://schemas.microsoft.com/office/powerpoint/2010/main" val="1375709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ECBF0A-3F96-48C0-8E8A-71992414CD40}" type="datetimeFigureOut">
              <a:rPr lang="en-US" smtClean="0"/>
              <a:t>2/17/2016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1FA396-4CD5-4E26-A199-EB988A653C14}" type="slidenum">
              <a:rPr lang="en-US" smtClean="0"/>
              <a:t>‹#›</a:t>
            </a:fld>
            <a:endParaRPr lang="en-US" dirty="0"/>
          </a:p>
        </p:txBody>
      </p:sp>
    </p:spTree>
    <p:extLst>
      <p:ext uri="{BB962C8B-B14F-4D97-AF65-F5344CB8AC3E}">
        <p14:creationId xmlns:p14="http://schemas.microsoft.com/office/powerpoint/2010/main" val="2110825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28ECBF0A-3F96-48C0-8E8A-71992414CD40}" type="datetimeFigureOut">
              <a:rPr lang="en-US" smtClean="0"/>
              <a:t>2/17/2016</a:t>
            </a:fld>
            <a:endParaRPr lang="en-US" dirty="0"/>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191FA396-4CD5-4E26-A199-EB988A653C14}" type="slidenum">
              <a:rPr lang="en-US" smtClean="0"/>
              <a:t>‹#›</a:t>
            </a:fld>
            <a:endParaRPr lang="en-US" dirty="0"/>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76774771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8ECBF0A-3F96-48C0-8E8A-71992414CD40}" type="datetimeFigureOut">
              <a:rPr lang="en-US" smtClean="0"/>
              <a:t>2/17/2016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1FA396-4CD5-4E26-A199-EB988A653C14}" type="slidenum">
              <a:rPr lang="en-US" smtClean="0"/>
              <a:t>‹#›</a:t>
            </a:fld>
            <a:endParaRPr lang="en-US" dirty="0"/>
          </a:p>
        </p:txBody>
      </p:sp>
    </p:spTree>
    <p:extLst>
      <p:ext uri="{BB962C8B-B14F-4D97-AF65-F5344CB8AC3E}">
        <p14:creationId xmlns:p14="http://schemas.microsoft.com/office/powerpoint/2010/main" val="16669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8ECBF0A-3F96-48C0-8E8A-71992414CD40}" type="datetimeFigureOut">
              <a:rPr lang="en-US" smtClean="0"/>
              <a:t>2/17/2016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91FA396-4CD5-4E26-A199-EB988A653C14}" type="slidenum">
              <a:rPr lang="en-US" smtClean="0"/>
              <a:t>‹#›</a:t>
            </a:fld>
            <a:endParaRPr lang="en-US" dirty="0"/>
          </a:p>
        </p:txBody>
      </p:sp>
    </p:spTree>
    <p:extLst>
      <p:ext uri="{BB962C8B-B14F-4D97-AF65-F5344CB8AC3E}">
        <p14:creationId xmlns:p14="http://schemas.microsoft.com/office/powerpoint/2010/main" val="3093255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8ECBF0A-3F96-48C0-8E8A-71992414CD40}" type="datetimeFigureOut">
              <a:rPr lang="en-US" smtClean="0"/>
              <a:t>2/17/2016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91FA396-4CD5-4E26-A199-EB988A653C14}" type="slidenum">
              <a:rPr lang="en-US" smtClean="0"/>
              <a:t>‹#›</a:t>
            </a:fld>
            <a:endParaRPr lang="en-US" dirty="0"/>
          </a:p>
        </p:txBody>
      </p:sp>
    </p:spTree>
    <p:extLst>
      <p:ext uri="{BB962C8B-B14F-4D97-AF65-F5344CB8AC3E}">
        <p14:creationId xmlns:p14="http://schemas.microsoft.com/office/powerpoint/2010/main" val="3201754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ECBF0A-3F96-48C0-8E8A-71992414CD40}" type="datetimeFigureOut">
              <a:rPr lang="en-US" smtClean="0"/>
              <a:t>2/17/2016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91FA396-4CD5-4E26-A199-EB988A653C14}" type="slidenum">
              <a:rPr lang="en-US" smtClean="0"/>
              <a:t>‹#›</a:t>
            </a:fld>
            <a:endParaRPr lang="en-US" dirty="0"/>
          </a:p>
        </p:txBody>
      </p:sp>
    </p:spTree>
    <p:extLst>
      <p:ext uri="{BB962C8B-B14F-4D97-AF65-F5344CB8AC3E}">
        <p14:creationId xmlns:p14="http://schemas.microsoft.com/office/powerpoint/2010/main" val="99032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28ECBF0A-3F96-48C0-8E8A-71992414CD40}" type="datetimeFigureOut">
              <a:rPr lang="en-US" smtClean="0"/>
              <a:t>2/17/2016</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191FA396-4CD5-4E26-A199-EB988A653C14}" type="slidenum">
              <a:rPr lang="en-US" smtClean="0"/>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66129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28ECBF0A-3F96-48C0-8E8A-71992414CD40}" type="datetimeFigureOut">
              <a:rPr lang="en-US" smtClean="0"/>
              <a:t>2/17/2016</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191FA396-4CD5-4E26-A199-EB988A653C14}" type="slidenum">
              <a:rPr lang="en-US" smtClean="0"/>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69623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28ECBF0A-3F96-48C0-8E8A-71992414CD40}" type="datetimeFigureOut">
              <a:rPr lang="en-US" smtClean="0"/>
              <a:t>2/17/2016</a:t>
            </a:fld>
            <a:endParaRPr lang="en-US" dirty="0"/>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191FA396-4CD5-4E26-A199-EB988A653C14}" type="slidenum">
              <a:rPr lang="en-US" smtClean="0"/>
              <a:t>‹#›</a:t>
            </a:fld>
            <a:endParaRPr lang="en-US" dirty="0"/>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81640729"/>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pos="6912">
          <p15:clr>
            <a:srgbClr val="F26B43"/>
          </p15:clr>
        </p15:guide>
        <p15:guide id="4294967295" pos="936">
          <p15:clr>
            <a:srgbClr val="F26B43"/>
          </p15:clr>
        </p15:guide>
        <p15:guide id="4294967295" pos="864">
          <p15:clr>
            <a:srgbClr val="F26B43"/>
          </p15:clr>
        </p15:guide>
        <p15:guide id="4294967295" orient="horz" pos="1368">
          <p15:clr>
            <a:srgbClr val="F26B43"/>
          </p15:clr>
        </p15:guide>
        <p15:guide id="4294967295" orient="horz" pos="1440">
          <p15:clr>
            <a:srgbClr val="F26B43"/>
          </p15:clr>
        </p15:guide>
        <p15:guide id="4294967295" orient="horz" pos="3696">
          <p15:clr>
            <a:srgbClr val="F26B43"/>
          </p15:clr>
        </p15:guide>
        <p15:guide id="4294967295" orient="horz" pos="432">
          <p15:clr>
            <a:srgbClr val="F26B43"/>
          </p15:clr>
        </p15:guide>
        <p15:guide id="4294967295" orient="horz" pos="1512">
          <p15:clr>
            <a:srgbClr val="F26B43"/>
          </p15:clr>
        </p15:guide>
        <p15:guide id="4294967295" pos="5184">
          <p15:clr>
            <a:srgbClr val="F26B43"/>
          </p15:clr>
        </p15:guide>
        <p15:guide id="4294967295" pos="702">
          <p15:clr>
            <a:srgbClr val="F26B43"/>
          </p15:clr>
        </p15:guide>
        <p15:guide id="4294967295"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457200"/>
            <a:ext cx="6270922" cy="2098226"/>
          </a:xfrm>
        </p:spPr>
        <p:txBody>
          <a:bodyPr/>
          <a:lstStyle/>
          <a:p>
            <a:r>
              <a:rPr lang="en-US" sz="11500" dirty="0" smtClean="0"/>
              <a:t>Fasting</a:t>
            </a:r>
            <a:endParaRPr lang="en-US" sz="11500" dirty="0"/>
          </a:p>
        </p:txBody>
      </p:sp>
      <p:sp>
        <p:nvSpPr>
          <p:cNvPr id="3" name="Subtitle 2"/>
          <p:cNvSpPr>
            <a:spLocks noGrp="1"/>
          </p:cNvSpPr>
          <p:nvPr>
            <p:ph type="subTitle" idx="1"/>
          </p:nvPr>
        </p:nvSpPr>
        <p:spPr>
          <a:xfrm>
            <a:off x="1219200" y="2438400"/>
            <a:ext cx="6781800" cy="3505200"/>
          </a:xfrm>
        </p:spPr>
        <p:txBody>
          <a:bodyPr>
            <a:normAutofit/>
          </a:bodyPr>
          <a:lstStyle/>
          <a:p>
            <a:r>
              <a:rPr lang="en-US" sz="3200" baseline="30000" dirty="0" smtClean="0"/>
              <a:t> </a:t>
            </a:r>
            <a:r>
              <a:rPr lang="en-US" sz="3200" dirty="0" smtClean="0"/>
              <a:t>Is not this the fast that I have chosen? to loose the bands of wickedness, to undo the heavy burdens, and to let the oppressed go free, and that ye break every </a:t>
            </a:r>
            <a:r>
              <a:rPr lang="en-US" sz="3200" dirty="0"/>
              <a:t>y</a:t>
            </a:r>
            <a:r>
              <a:rPr lang="en-US" sz="3200" dirty="0" smtClean="0"/>
              <a:t>oke? Is. 58:6</a:t>
            </a:r>
            <a:endParaRPr lang="en-US" sz="3200" dirty="0"/>
          </a:p>
        </p:txBody>
      </p:sp>
    </p:spTree>
    <p:extLst>
      <p:ext uri="{BB962C8B-B14F-4D97-AF65-F5344CB8AC3E}">
        <p14:creationId xmlns:p14="http://schemas.microsoft.com/office/powerpoint/2010/main" val="40429401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152400"/>
            <a:ext cx="7200900" cy="1485900"/>
          </a:xfrm>
        </p:spPr>
        <p:txBody>
          <a:bodyPr>
            <a:normAutofit/>
          </a:bodyPr>
          <a:lstStyle/>
          <a:p>
            <a:r>
              <a:rPr lang="en-US" sz="7200" dirty="0" smtClean="0"/>
              <a:t>Fasting</a:t>
            </a:r>
            <a:endParaRPr lang="en-US" sz="7200" dirty="0"/>
          </a:p>
        </p:txBody>
      </p:sp>
      <p:sp>
        <p:nvSpPr>
          <p:cNvPr id="3" name="Content Placeholder 2"/>
          <p:cNvSpPr>
            <a:spLocks noGrp="1"/>
          </p:cNvSpPr>
          <p:nvPr>
            <p:ph idx="1"/>
          </p:nvPr>
        </p:nvSpPr>
        <p:spPr>
          <a:xfrm>
            <a:off x="1058516" y="1295400"/>
            <a:ext cx="7552083" cy="4800600"/>
          </a:xfrm>
        </p:spPr>
        <p:txBody>
          <a:bodyPr>
            <a:noAutofit/>
          </a:bodyPr>
          <a:lstStyle/>
          <a:p>
            <a:pPr marL="0" indent="0">
              <a:buNone/>
            </a:pPr>
            <a:r>
              <a:rPr lang="en-US" sz="2400" dirty="0" smtClean="0"/>
              <a:t>Check your Heart</a:t>
            </a:r>
          </a:p>
          <a:p>
            <a:r>
              <a:rPr lang="en-US" sz="2400" b="1" dirty="0" smtClean="0"/>
              <a:t>No one escapes wrong attitudes, actions toward others during conflicts - no one. Others are impacted.</a:t>
            </a:r>
          </a:p>
          <a:p>
            <a:r>
              <a:rPr lang="en-US" sz="2400" dirty="0" smtClean="0"/>
              <a:t>Be willing to repent of wrongs which includes thoughts and/or behavior.</a:t>
            </a:r>
          </a:p>
          <a:p>
            <a:r>
              <a:rPr lang="en-US" sz="2400" dirty="0" smtClean="0"/>
              <a:t>Confess wrongs done in order for God to bring reconciliation to the Body of Christ,</a:t>
            </a:r>
          </a:p>
          <a:p>
            <a:r>
              <a:rPr lang="en-US" sz="2400" dirty="0" smtClean="0"/>
              <a:t>Attitudes, words, tones, and behavior communicate what's in your heart. Therefore when any inappropriate thoughts as well as wrong motives and behaviors are communicated we should get it straight with our sister or brother. Forgive</a:t>
            </a:r>
            <a:endParaRPr lang="en-US" sz="2400" dirty="0"/>
          </a:p>
        </p:txBody>
      </p:sp>
    </p:spTree>
    <p:extLst>
      <p:ext uri="{BB962C8B-B14F-4D97-AF65-F5344CB8AC3E}">
        <p14:creationId xmlns:p14="http://schemas.microsoft.com/office/powerpoint/2010/main" val="21620559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304800"/>
            <a:ext cx="7200900" cy="1485900"/>
          </a:xfrm>
        </p:spPr>
        <p:txBody>
          <a:bodyPr>
            <a:normAutofit/>
          </a:bodyPr>
          <a:lstStyle/>
          <a:p>
            <a:r>
              <a:rPr lang="en-US" sz="7200" dirty="0" smtClean="0"/>
              <a:t>Fasting</a:t>
            </a:r>
            <a:endParaRPr lang="en-US" sz="7200" dirty="0"/>
          </a:p>
        </p:txBody>
      </p:sp>
      <p:sp>
        <p:nvSpPr>
          <p:cNvPr id="3" name="Content Placeholder 2"/>
          <p:cNvSpPr>
            <a:spLocks noGrp="1"/>
          </p:cNvSpPr>
          <p:nvPr>
            <p:ph idx="1"/>
          </p:nvPr>
        </p:nvSpPr>
        <p:spPr>
          <a:xfrm>
            <a:off x="1028700" y="1524000"/>
            <a:ext cx="7810500" cy="4648200"/>
          </a:xfrm>
        </p:spPr>
        <p:txBody>
          <a:bodyPr>
            <a:noAutofit/>
          </a:bodyPr>
          <a:lstStyle/>
          <a:p>
            <a:r>
              <a:rPr lang="en-US" sz="3200" dirty="0" smtClean="0"/>
              <a:t>In Isaiah 58:1-2-The contrast was that outwardly they sought the Lord, but inwardly they weren’t right. </a:t>
            </a:r>
          </a:p>
          <a:p>
            <a:r>
              <a:rPr lang="en-US" sz="3200" dirty="0" smtClean="0"/>
              <a:t>Is. 58:3-5-They weren't fasting to seek God but to prove a point. Their fast was outward, not inward.</a:t>
            </a:r>
          </a:p>
          <a:p>
            <a:r>
              <a:rPr lang="en-US" sz="3200" dirty="0" smtClean="0"/>
              <a:t>Matt. 6:16-Fast….that they may appear to men to be fasting.</a:t>
            </a:r>
            <a:endParaRPr lang="en-US" sz="3200" dirty="0"/>
          </a:p>
        </p:txBody>
      </p:sp>
    </p:spTree>
    <p:extLst>
      <p:ext uri="{BB962C8B-B14F-4D97-AF65-F5344CB8AC3E}">
        <p14:creationId xmlns:p14="http://schemas.microsoft.com/office/powerpoint/2010/main" val="29942202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5387" y="228600"/>
            <a:ext cx="7200900" cy="1485900"/>
          </a:xfrm>
        </p:spPr>
        <p:txBody>
          <a:bodyPr>
            <a:normAutofit/>
          </a:bodyPr>
          <a:lstStyle/>
          <a:p>
            <a:r>
              <a:rPr lang="en-US" sz="7200" dirty="0" smtClean="0"/>
              <a:t>Fasting</a:t>
            </a:r>
            <a:endParaRPr lang="en-US" sz="7200" dirty="0"/>
          </a:p>
        </p:txBody>
      </p:sp>
      <p:sp>
        <p:nvSpPr>
          <p:cNvPr id="3" name="Content Placeholder 2"/>
          <p:cNvSpPr>
            <a:spLocks noGrp="1"/>
          </p:cNvSpPr>
          <p:nvPr>
            <p:ph idx="1"/>
          </p:nvPr>
        </p:nvSpPr>
        <p:spPr>
          <a:xfrm>
            <a:off x="1025387" y="1524000"/>
            <a:ext cx="7200900" cy="3581400"/>
          </a:xfrm>
        </p:spPr>
        <p:txBody>
          <a:bodyPr>
            <a:normAutofit fontScale="70000" lnSpcReduction="20000"/>
          </a:bodyPr>
          <a:lstStyle/>
          <a:p>
            <a:r>
              <a:rPr lang="en-US" sz="4400" dirty="0" smtClean="0"/>
              <a:t>Now there was a real inconsistency here in Isaiah 58, because the attendance at the temple worship had not diminished at all. </a:t>
            </a:r>
          </a:p>
          <a:p>
            <a:r>
              <a:rPr lang="en-US" sz="4400" dirty="0" smtClean="0"/>
              <a:t>People were still going through outward forms of religion. There was a popular religious movement on the surface, but the heart of the people was still alienated from God. </a:t>
            </a:r>
          </a:p>
        </p:txBody>
      </p:sp>
    </p:spTree>
    <p:extLst>
      <p:ext uri="{BB962C8B-B14F-4D97-AF65-F5344CB8AC3E}">
        <p14:creationId xmlns:p14="http://schemas.microsoft.com/office/powerpoint/2010/main" val="27728222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8578" y="304800"/>
            <a:ext cx="7200900" cy="1485900"/>
          </a:xfrm>
        </p:spPr>
        <p:txBody>
          <a:bodyPr>
            <a:normAutofit/>
          </a:bodyPr>
          <a:lstStyle/>
          <a:p>
            <a:r>
              <a:rPr lang="en-US" sz="7200" dirty="0" smtClean="0"/>
              <a:t>Fasting</a:t>
            </a:r>
            <a:endParaRPr lang="en-US" sz="7200" dirty="0"/>
          </a:p>
        </p:txBody>
      </p:sp>
      <p:sp>
        <p:nvSpPr>
          <p:cNvPr id="3" name="Content Placeholder 2"/>
          <p:cNvSpPr>
            <a:spLocks noGrp="1"/>
          </p:cNvSpPr>
          <p:nvPr>
            <p:ph idx="1"/>
          </p:nvPr>
        </p:nvSpPr>
        <p:spPr>
          <a:xfrm>
            <a:off x="1048578" y="1371600"/>
            <a:ext cx="7714422" cy="4800600"/>
          </a:xfrm>
        </p:spPr>
        <p:txBody>
          <a:bodyPr>
            <a:noAutofit/>
          </a:bodyPr>
          <a:lstStyle/>
          <a:p>
            <a:r>
              <a:rPr lang="en-US" sz="3200" dirty="0" smtClean="0"/>
              <a:t>And so there was a combination. They would go to temple and worship God and  were still following after their own flesh. </a:t>
            </a:r>
          </a:p>
          <a:p>
            <a:r>
              <a:rPr lang="en-US" sz="3200" dirty="0" smtClean="0"/>
              <a:t>There are people  today who still on the surface acknowledge God. And it's a surface experience, but it hasn't really affected down in their hearts and down in their lives, their way of living. And God was and always will be interested in the hear</a:t>
            </a:r>
            <a:endParaRPr lang="en-US" sz="3200" dirty="0"/>
          </a:p>
        </p:txBody>
      </p:sp>
    </p:spTree>
    <p:extLst>
      <p:ext uri="{BB962C8B-B14F-4D97-AF65-F5344CB8AC3E}">
        <p14:creationId xmlns:p14="http://schemas.microsoft.com/office/powerpoint/2010/main" val="31990627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304800"/>
            <a:ext cx="7200900" cy="1485900"/>
          </a:xfrm>
        </p:spPr>
        <p:txBody>
          <a:bodyPr>
            <a:normAutofit/>
          </a:bodyPr>
          <a:lstStyle/>
          <a:p>
            <a:r>
              <a:rPr lang="en-US" sz="7200" dirty="0" smtClean="0"/>
              <a:t>Fasting</a:t>
            </a:r>
            <a:endParaRPr lang="en-US" sz="7200" dirty="0"/>
          </a:p>
        </p:txBody>
      </p:sp>
      <p:sp>
        <p:nvSpPr>
          <p:cNvPr id="3" name="Content Placeholder 2"/>
          <p:cNvSpPr>
            <a:spLocks noGrp="1"/>
          </p:cNvSpPr>
          <p:nvPr>
            <p:ph idx="1"/>
          </p:nvPr>
        </p:nvSpPr>
        <p:spPr>
          <a:xfrm>
            <a:off x="1028700" y="1524000"/>
            <a:ext cx="7734300" cy="4572000"/>
          </a:xfrm>
        </p:spPr>
        <p:txBody>
          <a:bodyPr>
            <a:normAutofit lnSpcReduction="10000"/>
          </a:bodyPr>
          <a:lstStyle/>
          <a:p>
            <a:r>
              <a:rPr lang="en-US" sz="2800" dirty="0" smtClean="0"/>
              <a:t>When you go on your fast-check your heart.</a:t>
            </a:r>
          </a:p>
          <a:p>
            <a:r>
              <a:rPr lang="en-US" sz="2800" dirty="0" smtClean="0"/>
              <a:t>Don’t allow pride make you hold anything in your heart against anyone so God can bless you.</a:t>
            </a:r>
          </a:p>
          <a:p>
            <a:r>
              <a:rPr lang="en-US" sz="2800" dirty="0" smtClean="0"/>
              <a:t>If you have something against someone-get it straight quickly before the sun goes down.</a:t>
            </a:r>
          </a:p>
          <a:p>
            <a:r>
              <a:rPr lang="en-US" sz="2800" dirty="0" smtClean="0"/>
              <a:t>Be ye angry, and sin not: let not the </a:t>
            </a:r>
            <a:r>
              <a:rPr lang="en-US" sz="2800" b="1" dirty="0" smtClean="0"/>
              <a:t>sun</a:t>
            </a:r>
            <a:r>
              <a:rPr lang="en-US" sz="2800" dirty="0" smtClean="0"/>
              <a:t> go down upon your </a:t>
            </a:r>
            <a:r>
              <a:rPr lang="en-US" sz="2800" b="1" dirty="0" smtClean="0"/>
              <a:t>wrath</a:t>
            </a:r>
            <a:r>
              <a:rPr lang="en-US" sz="2800" dirty="0" smtClean="0"/>
              <a:t>: Eph. 4:26 </a:t>
            </a:r>
          </a:p>
          <a:p>
            <a:r>
              <a:rPr lang="en-US" sz="2800" baseline="30000" dirty="0" smtClean="0"/>
              <a:t> </a:t>
            </a:r>
            <a:r>
              <a:rPr lang="en-US" sz="2800" dirty="0" smtClean="0"/>
              <a:t>But if you refuse to forgive others, your Father will not forgive your sins. Matt. 6:15 NLT</a:t>
            </a:r>
          </a:p>
          <a:p>
            <a:endParaRPr lang="en-US" dirty="0"/>
          </a:p>
        </p:txBody>
      </p:sp>
    </p:spTree>
    <p:extLst>
      <p:ext uri="{BB962C8B-B14F-4D97-AF65-F5344CB8AC3E}">
        <p14:creationId xmlns:p14="http://schemas.microsoft.com/office/powerpoint/2010/main" val="23035716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228600"/>
            <a:ext cx="7200900" cy="1485900"/>
          </a:xfrm>
        </p:spPr>
        <p:txBody>
          <a:bodyPr>
            <a:normAutofit/>
          </a:bodyPr>
          <a:lstStyle/>
          <a:p>
            <a:r>
              <a:rPr lang="en-US" sz="7200" dirty="0" smtClean="0"/>
              <a:t>Fasting</a:t>
            </a:r>
            <a:endParaRPr lang="en-US" sz="7200" dirty="0"/>
          </a:p>
        </p:txBody>
      </p:sp>
      <p:sp>
        <p:nvSpPr>
          <p:cNvPr id="3" name="Content Placeholder 2"/>
          <p:cNvSpPr>
            <a:spLocks noGrp="1"/>
          </p:cNvSpPr>
          <p:nvPr>
            <p:ph idx="1"/>
          </p:nvPr>
        </p:nvSpPr>
        <p:spPr>
          <a:xfrm>
            <a:off x="1028700" y="1447800"/>
            <a:ext cx="7581900" cy="4800600"/>
          </a:xfrm>
        </p:spPr>
        <p:txBody>
          <a:bodyPr>
            <a:normAutofit/>
          </a:bodyPr>
          <a:lstStyle/>
          <a:p>
            <a:r>
              <a:rPr lang="en-US" sz="2800" dirty="0" smtClean="0"/>
              <a:t>So, chosen by God for this new life of love, dress in the wardrobe God picked out for you: compassion, kindness, humility, quiet strength, discipline. Be even-tempered, content with second place, quick to forgive an offense. Forgive as quickly and completely as the Master forgave you. And regardless of what else you put on, wear love. It’s your basic, all-purpose garment. Never be without it. MSG Col. 3:13</a:t>
            </a:r>
            <a:endParaRPr lang="en-US" sz="2800" dirty="0"/>
          </a:p>
        </p:txBody>
      </p:sp>
    </p:spTree>
    <p:extLst>
      <p:ext uri="{BB962C8B-B14F-4D97-AF65-F5344CB8AC3E}">
        <p14:creationId xmlns:p14="http://schemas.microsoft.com/office/powerpoint/2010/main" val="29215428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685800"/>
            <a:ext cx="7200900" cy="3581400"/>
          </a:xfrm>
        </p:spPr>
        <p:txBody>
          <a:bodyPr>
            <a:normAutofit/>
          </a:bodyPr>
          <a:lstStyle/>
          <a:p>
            <a:pPr marL="0" indent="0">
              <a:buNone/>
            </a:pPr>
            <a:r>
              <a:rPr lang="en-US" sz="4400" dirty="0" smtClean="0"/>
              <a:t>Next Bible Study</a:t>
            </a:r>
          </a:p>
          <a:p>
            <a:r>
              <a:rPr lang="en-US" sz="4400" dirty="0" smtClean="0"/>
              <a:t>The Power of Love-Reconciliation</a:t>
            </a:r>
          </a:p>
          <a:p>
            <a:r>
              <a:rPr lang="en-US" sz="4400" dirty="0" smtClean="0"/>
              <a:t>Scripture-II Corin. Chapters 5 &amp; 6</a:t>
            </a:r>
            <a:endParaRPr lang="en-US" sz="4400" dirty="0"/>
          </a:p>
        </p:txBody>
      </p:sp>
    </p:spTree>
    <p:extLst>
      <p:ext uri="{BB962C8B-B14F-4D97-AF65-F5344CB8AC3E}">
        <p14:creationId xmlns:p14="http://schemas.microsoft.com/office/powerpoint/2010/main" val="17781536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609600"/>
            <a:ext cx="7200900" cy="3581400"/>
          </a:xfrm>
        </p:spPr>
        <p:txBody>
          <a:bodyPr>
            <a:normAutofit/>
          </a:bodyPr>
          <a:lstStyle/>
          <a:p>
            <a:r>
              <a:rPr lang="en-US" sz="4400" dirty="0" smtClean="0"/>
              <a:t>Resources</a:t>
            </a:r>
          </a:p>
          <a:p>
            <a:r>
              <a:rPr lang="en-US" sz="4400" dirty="0" smtClean="0"/>
              <a:t>Blue letter Bible-Chuck Smith-Isaiah 58</a:t>
            </a:r>
            <a:endParaRPr lang="en-US" sz="4400" dirty="0"/>
          </a:p>
        </p:txBody>
      </p:sp>
    </p:spTree>
    <p:extLst>
      <p:ext uri="{BB962C8B-B14F-4D97-AF65-F5344CB8AC3E}">
        <p14:creationId xmlns:p14="http://schemas.microsoft.com/office/powerpoint/2010/main" val="1645071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smtClean="0"/>
              <a:t>Fasting</a:t>
            </a:r>
            <a:endParaRPr lang="en-US" sz="7200" dirty="0"/>
          </a:p>
        </p:txBody>
      </p:sp>
      <p:sp>
        <p:nvSpPr>
          <p:cNvPr id="3" name="Content Placeholder 2"/>
          <p:cNvSpPr>
            <a:spLocks noGrp="1"/>
          </p:cNvSpPr>
          <p:nvPr>
            <p:ph idx="1"/>
          </p:nvPr>
        </p:nvSpPr>
        <p:spPr/>
        <p:txBody>
          <a:bodyPr>
            <a:normAutofit/>
          </a:bodyPr>
          <a:lstStyle/>
          <a:p>
            <a:r>
              <a:rPr lang="en-US" sz="4400" dirty="0" smtClean="0"/>
              <a:t>What can hinder us for getting the results we may want during fasting?</a:t>
            </a:r>
            <a:endParaRPr lang="en-US" sz="4400" dirty="0"/>
          </a:p>
        </p:txBody>
      </p:sp>
    </p:spTree>
    <p:extLst>
      <p:ext uri="{BB962C8B-B14F-4D97-AF65-F5344CB8AC3E}">
        <p14:creationId xmlns:p14="http://schemas.microsoft.com/office/powerpoint/2010/main" val="15932193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228600"/>
            <a:ext cx="7200900" cy="1485900"/>
          </a:xfrm>
        </p:spPr>
        <p:txBody>
          <a:bodyPr>
            <a:normAutofit/>
          </a:bodyPr>
          <a:lstStyle/>
          <a:p>
            <a:r>
              <a:rPr lang="en-US" sz="7200" dirty="0" smtClean="0"/>
              <a:t>Fasting</a:t>
            </a:r>
            <a:endParaRPr lang="en-US" sz="7200" dirty="0"/>
          </a:p>
        </p:txBody>
      </p:sp>
      <p:sp>
        <p:nvSpPr>
          <p:cNvPr id="3" name="Content Placeholder 2"/>
          <p:cNvSpPr>
            <a:spLocks noGrp="1"/>
          </p:cNvSpPr>
          <p:nvPr>
            <p:ph idx="1"/>
          </p:nvPr>
        </p:nvSpPr>
        <p:spPr>
          <a:xfrm>
            <a:off x="1028700" y="1714500"/>
            <a:ext cx="7658100" cy="4610100"/>
          </a:xfrm>
        </p:spPr>
        <p:txBody>
          <a:bodyPr>
            <a:normAutofit/>
          </a:bodyPr>
          <a:lstStyle/>
          <a:p>
            <a:r>
              <a:rPr lang="en-US" sz="2800" dirty="0" smtClean="0"/>
              <a:t>Behold, ye fast for strife and debate, and to smite with the fist of wickedness: ye shall not fast as ye do this day, to make your voice to be heard on high. Is. 58:4</a:t>
            </a:r>
          </a:p>
          <a:p>
            <a:r>
              <a:rPr lang="en-US" sz="2800" dirty="0" smtClean="0"/>
              <a:t>What good is fasting when you keep on fighting and quarreling? This kind of fasting</a:t>
            </a:r>
            <a:br>
              <a:rPr lang="en-US" sz="2800" dirty="0" smtClean="0"/>
            </a:br>
            <a:r>
              <a:rPr lang="en-US" sz="2800" dirty="0" smtClean="0"/>
              <a:t>will never get you anywhere with me.  Is. 58:4 NLT</a:t>
            </a:r>
          </a:p>
        </p:txBody>
      </p:sp>
    </p:spTree>
    <p:extLst>
      <p:ext uri="{BB962C8B-B14F-4D97-AF65-F5344CB8AC3E}">
        <p14:creationId xmlns:p14="http://schemas.microsoft.com/office/powerpoint/2010/main" val="1329191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8639" y="228600"/>
            <a:ext cx="7200900" cy="1485900"/>
          </a:xfrm>
        </p:spPr>
        <p:txBody>
          <a:bodyPr>
            <a:normAutofit/>
          </a:bodyPr>
          <a:lstStyle/>
          <a:p>
            <a:r>
              <a:rPr lang="en-US" sz="7200" dirty="0" smtClean="0"/>
              <a:t>Fasting</a:t>
            </a:r>
            <a:endParaRPr lang="en-US" sz="7200" dirty="0"/>
          </a:p>
        </p:txBody>
      </p:sp>
      <p:sp>
        <p:nvSpPr>
          <p:cNvPr id="3" name="Content Placeholder 2"/>
          <p:cNvSpPr>
            <a:spLocks noGrp="1"/>
          </p:cNvSpPr>
          <p:nvPr>
            <p:ph idx="1"/>
          </p:nvPr>
        </p:nvSpPr>
        <p:spPr>
          <a:xfrm>
            <a:off x="1038638" y="1714500"/>
            <a:ext cx="7876761" cy="3695700"/>
          </a:xfrm>
        </p:spPr>
        <p:txBody>
          <a:bodyPr>
            <a:noAutofit/>
          </a:bodyPr>
          <a:lstStyle/>
          <a:p>
            <a:r>
              <a:rPr lang="en-US" sz="3600" dirty="0" smtClean="0"/>
              <a:t>If you have your “mad dog” sign out and your mad at your husband, wife, child, the Man of God, a friend , somebody in the Body of Christ or somebody at your job. Will your fast be prosperous?</a:t>
            </a:r>
            <a:endParaRPr lang="en-US" sz="3600" dirty="0"/>
          </a:p>
        </p:txBody>
      </p:sp>
    </p:spTree>
    <p:extLst>
      <p:ext uri="{BB962C8B-B14F-4D97-AF65-F5344CB8AC3E}">
        <p14:creationId xmlns:p14="http://schemas.microsoft.com/office/powerpoint/2010/main" val="30972503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8761" y="228600"/>
            <a:ext cx="7200900" cy="1485900"/>
          </a:xfrm>
        </p:spPr>
        <p:txBody>
          <a:bodyPr>
            <a:normAutofit/>
          </a:bodyPr>
          <a:lstStyle/>
          <a:p>
            <a:r>
              <a:rPr lang="en-US" sz="7200" dirty="0" smtClean="0"/>
              <a:t>Fasting</a:t>
            </a:r>
            <a:endParaRPr lang="en-US" sz="7200" dirty="0"/>
          </a:p>
        </p:txBody>
      </p:sp>
      <p:sp>
        <p:nvSpPr>
          <p:cNvPr id="3" name="Content Placeholder 2"/>
          <p:cNvSpPr>
            <a:spLocks noGrp="1"/>
          </p:cNvSpPr>
          <p:nvPr>
            <p:ph idx="1"/>
          </p:nvPr>
        </p:nvSpPr>
        <p:spPr>
          <a:xfrm>
            <a:off x="1018760" y="1295400"/>
            <a:ext cx="7744239" cy="5257800"/>
          </a:xfrm>
        </p:spPr>
        <p:txBody>
          <a:bodyPr>
            <a:normAutofit/>
          </a:bodyPr>
          <a:lstStyle/>
          <a:p>
            <a:r>
              <a:rPr lang="en-US" sz="3200" dirty="0" smtClean="0"/>
              <a:t>Then shalt thou call, and the </a:t>
            </a:r>
            <a:r>
              <a:rPr lang="en-US" sz="3200" cap="small" dirty="0" smtClean="0">
                <a:effectLst/>
              </a:rPr>
              <a:t>Lord</a:t>
            </a:r>
            <a:r>
              <a:rPr lang="en-US" sz="3200" dirty="0" smtClean="0"/>
              <a:t> shall answer; thou shalt cry, and he shall say, Here I am. If thou take away from the midst of thee the yoke, the putting forth of the finger, and speaking vanity; Is. 58:9</a:t>
            </a:r>
          </a:p>
          <a:p>
            <a:r>
              <a:rPr lang="en-US" sz="3200" b="1" dirty="0" smtClean="0"/>
              <a:t>What happens when we don’t forgive</a:t>
            </a:r>
            <a:r>
              <a:rPr lang="en-US" sz="3200" dirty="0" smtClean="0"/>
              <a:t>?</a:t>
            </a:r>
            <a:endParaRPr lang="en-US" sz="3200" dirty="0"/>
          </a:p>
        </p:txBody>
      </p:sp>
    </p:spTree>
    <p:extLst>
      <p:ext uri="{BB962C8B-B14F-4D97-AF65-F5344CB8AC3E}">
        <p14:creationId xmlns:p14="http://schemas.microsoft.com/office/powerpoint/2010/main" val="565115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152400"/>
            <a:ext cx="7200900" cy="1485900"/>
          </a:xfrm>
        </p:spPr>
        <p:txBody>
          <a:bodyPr>
            <a:normAutofit/>
          </a:bodyPr>
          <a:lstStyle/>
          <a:p>
            <a:r>
              <a:rPr lang="en-US" sz="7200" dirty="0" smtClean="0"/>
              <a:t>Fasting</a:t>
            </a:r>
            <a:endParaRPr lang="en-US" sz="7200" dirty="0"/>
          </a:p>
        </p:txBody>
      </p:sp>
      <p:sp>
        <p:nvSpPr>
          <p:cNvPr id="3" name="Content Placeholder 2"/>
          <p:cNvSpPr>
            <a:spLocks noGrp="1"/>
          </p:cNvSpPr>
          <p:nvPr>
            <p:ph idx="1"/>
          </p:nvPr>
        </p:nvSpPr>
        <p:spPr>
          <a:xfrm>
            <a:off x="1028700" y="1219200"/>
            <a:ext cx="8115300" cy="4800600"/>
          </a:xfrm>
        </p:spPr>
        <p:txBody>
          <a:bodyPr>
            <a:normAutofit lnSpcReduction="10000"/>
          </a:bodyPr>
          <a:lstStyle/>
          <a:p>
            <a:r>
              <a:rPr lang="en-US" sz="2400" dirty="0" smtClean="0"/>
              <a:t>We are ambassadors</a:t>
            </a:r>
          </a:p>
          <a:p>
            <a:r>
              <a:rPr lang="en-US" sz="2400" dirty="0" smtClean="0"/>
              <a:t>We are called to the ministry of reconcile those that aren’t born again to God through our witness.</a:t>
            </a:r>
          </a:p>
          <a:p>
            <a:r>
              <a:rPr lang="en-US" sz="2400" dirty="0" smtClean="0"/>
              <a:t>It is also our job for that ministry of reconciliation to work in the Body of Christ.</a:t>
            </a:r>
          </a:p>
          <a:p>
            <a:r>
              <a:rPr lang="en-US" sz="2400" dirty="0" smtClean="0"/>
              <a:t>We are ambassadors, messengers, representatives who have not come to speak in our own name, nor to deliver our own message and our own authority. </a:t>
            </a:r>
          </a:p>
          <a:p>
            <a:r>
              <a:rPr lang="en-US" sz="2400" dirty="0" smtClean="0"/>
              <a:t>We have not come to bring our own opinion. But the Christian ministry has been sent in the stead of Christ, in the place of Christ, to declare what God has done through Jesus Christ declared in His word (the bible).</a:t>
            </a:r>
          </a:p>
          <a:p>
            <a:endParaRPr lang="en-US" dirty="0"/>
          </a:p>
        </p:txBody>
      </p:sp>
    </p:spTree>
    <p:extLst>
      <p:ext uri="{BB962C8B-B14F-4D97-AF65-F5344CB8AC3E}">
        <p14:creationId xmlns:p14="http://schemas.microsoft.com/office/powerpoint/2010/main" val="15018736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5387" y="152400"/>
            <a:ext cx="7200900" cy="1485900"/>
          </a:xfrm>
        </p:spPr>
        <p:txBody>
          <a:bodyPr>
            <a:normAutofit/>
          </a:bodyPr>
          <a:lstStyle/>
          <a:p>
            <a:r>
              <a:rPr lang="en-US" sz="7200" dirty="0" smtClean="0"/>
              <a:t>Fasting</a:t>
            </a:r>
            <a:endParaRPr lang="en-US" sz="7200" dirty="0"/>
          </a:p>
        </p:txBody>
      </p:sp>
      <p:sp>
        <p:nvSpPr>
          <p:cNvPr id="3" name="Content Placeholder 2"/>
          <p:cNvSpPr>
            <a:spLocks noGrp="1"/>
          </p:cNvSpPr>
          <p:nvPr>
            <p:ph idx="1"/>
          </p:nvPr>
        </p:nvSpPr>
        <p:spPr>
          <a:xfrm>
            <a:off x="1025386" y="1295400"/>
            <a:ext cx="7737613" cy="5105400"/>
          </a:xfrm>
        </p:spPr>
        <p:txBody>
          <a:bodyPr/>
          <a:lstStyle/>
          <a:p>
            <a:r>
              <a:rPr lang="en-US" sz="2800" i="1" dirty="0" smtClean="0"/>
              <a:t>Matthew 5:23-24: "Therefore, if you bring your gift to the altar of whole burnt-offerings and there you remember that your brother has something against you, leave there your gift before the altar of the whole burnt-offerings and be going away. First be reconciled to your brother, and then, having come, be offering your gift."</a:t>
            </a:r>
            <a:r>
              <a:rPr lang="en-US" sz="2800" dirty="0" smtClean="0"/>
              <a:t> </a:t>
            </a:r>
          </a:p>
          <a:p>
            <a:endParaRPr lang="en-US" dirty="0"/>
          </a:p>
        </p:txBody>
      </p:sp>
    </p:spTree>
    <p:extLst>
      <p:ext uri="{BB962C8B-B14F-4D97-AF65-F5344CB8AC3E}">
        <p14:creationId xmlns:p14="http://schemas.microsoft.com/office/powerpoint/2010/main" val="5541020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0"/>
            <a:ext cx="7200900" cy="1485900"/>
          </a:xfrm>
        </p:spPr>
        <p:txBody>
          <a:bodyPr>
            <a:normAutofit/>
          </a:bodyPr>
          <a:lstStyle/>
          <a:p>
            <a:r>
              <a:rPr lang="en-US" sz="7200" dirty="0" smtClean="0"/>
              <a:t>Fasting</a:t>
            </a:r>
            <a:endParaRPr lang="en-US" sz="7200" dirty="0"/>
          </a:p>
        </p:txBody>
      </p:sp>
      <p:sp>
        <p:nvSpPr>
          <p:cNvPr id="3" name="Content Placeholder 2"/>
          <p:cNvSpPr>
            <a:spLocks noGrp="1"/>
          </p:cNvSpPr>
          <p:nvPr>
            <p:ph idx="1"/>
          </p:nvPr>
        </p:nvSpPr>
        <p:spPr>
          <a:xfrm>
            <a:off x="1028700" y="914400"/>
            <a:ext cx="7734300" cy="5257800"/>
          </a:xfrm>
        </p:spPr>
        <p:txBody>
          <a:bodyPr>
            <a:normAutofit/>
          </a:bodyPr>
          <a:lstStyle/>
          <a:p>
            <a:r>
              <a:rPr lang="en-US" sz="2800" dirty="0" smtClean="0"/>
              <a:t>How do you trust a person's confession? </a:t>
            </a:r>
          </a:p>
          <a:p>
            <a:r>
              <a:rPr lang="en-US" sz="2800" dirty="0" smtClean="0"/>
              <a:t>How do you know when there's true repentance?</a:t>
            </a:r>
          </a:p>
          <a:p>
            <a:r>
              <a:rPr lang="en-US" sz="2800" dirty="0" smtClean="0"/>
              <a:t>Do tears and brokenness mean Godly sorrow? Are the tears because of the consequences of being caught? </a:t>
            </a:r>
          </a:p>
          <a:p>
            <a:r>
              <a:rPr lang="en-US" sz="2800" dirty="0" smtClean="0"/>
              <a:t>Do some sins disqualify you as a child of God?</a:t>
            </a:r>
          </a:p>
          <a:p>
            <a:r>
              <a:rPr lang="en-US" sz="2800" dirty="0" smtClean="0"/>
              <a:t>Satan is eager to assist self's deception. He distorts thinking, beliefs, and behaviors heightens spirits hopelessness.</a:t>
            </a:r>
          </a:p>
          <a:p>
            <a:endParaRPr lang="en-US" dirty="0"/>
          </a:p>
        </p:txBody>
      </p:sp>
    </p:spTree>
    <p:extLst>
      <p:ext uri="{BB962C8B-B14F-4D97-AF65-F5344CB8AC3E}">
        <p14:creationId xmlns:p14="http://schemas.microsoft.com/office/powerpoint/2010/main" val="31966572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152400"/>
            <a:ext cx="7200900" cy="1485900"/>
          </a:xfrm>
        </p:spPr>
        <p:txBody>
          <a:bodyPr>
            <a:normAutofit/>
          </a:bodyPr>
          <a:lstStyle/>
          <a:p>
            <a:r>
              <a:rPr lang="en-US" sz="7200" dirty="0" smtClean="0"/>
              <a:t>Fasting</a:t>
            </a:r>
            <a:endParaRPr lang="en-US" sz="7200" dirty="0"/>
          </a:p>
        </p:txBody>
      </p:sp>
      <p:sp>
        <p:nvSpPr>
          <p:cNvPr id="3" name="Content Placeholder 2"/>
          <p:cNvSpPr>
            <a:spLocks noGrp="1"/>
          </p:cNvSpPr>
          <p:nvPr>
            <p:ph idx="1"/>
          </p:nvPr>
        </p:nvSpPr>
        <p:spPr>
          <a:xfrm>
            <a:off x="1045264" y="1371600"/>
            <a:ext cx="7641535" cy="4876800"/>
          </a:xfrm>
        </p:spPr>
        <p:txBody>
          <a:bodyPr>
            <a:normAutofit lnSpcReduction="10000"/>
          </a:bodyPr>
          <a:lstStyle/>
          <a:p>
            <a:r>
              <a:rPr lang="en-US" sz="2800" dirty="0" smtClean="0"/>
              <a:t>When you are looking for faults use a mirror not a microscope.</a:t>
            </a:r>
          </a:p>
          <a:p>
            <a:r>
              <a:rPr lang="en-US" sz="2800" dirty="0" smtClean="0"/>
              <a:t>Judge not, and ye shall not be judged: condemn not, and ye shall not be condemned: </a:t>
            </a:r>
            <a:r>
              <a:rPr lang="en-US" sz="2800" b="1" dirty="0" smtClean="0"/>
              <a:t>forgive</a:t>
            </a:r>
            <a:r>
              <a:rPr lang="en-US" sz="2800" dirty="0" smtClean="0"/>
              <a:t>, and ye shall be </a:t>
            </a:r>
            <a:r>
              <a:rPr lang="en-US" sz="2800" b="1" dirty="0" smtClean="0"/>
              <a:t>forgive</a:t>
            </a:r>
            <a:r>
              <a:rPr lang="en-US" sz="2800" dirty="0" smtClean="0"/>
              <a:t>n: Luke 6:37</a:t>
            </a:r>
          </a:p>
          <a:p>
            <a:r>
              <a:rPr lang="en-US" sz="2800" dirty="0" smtClean="0"/>
              <a:t>And be ye kind one to another, tenderhearted, </a:t>
            </a:r>
            <a:r>
              <a:rPr lang="en-US" sz="2800" b="1" dirty="0" smtClean="0"/>
              <a:t>forgiving</a:t>
            </a:r>
            <a:r>
              <a:rPr lang="en-US" sz="2800" dirty="0" smtClean="0"/>
              <a:t> one another, even as God for Christ's sake hath forgiven you. Eph. 4:27</a:t>
            </a:r>
          </a:p>
          <a:p>
            <a:r>
              <a:rPr lang="en-US" sz="2800" dirty="0" smtClean="0"/>
              <a:t>Forbearing (be gentle with) one another, and </a:t>
            </a:r>
            <a:r>
              <a:rPr lang="en-US" sz="2800" b="1" dirty="0" smtClean="0"/>
              <a:t>forgiving</a:t>
            </a:r>
            <a:r>
              <a:rPr lang="en-US" sz="2800" dirty="0" smtClean="0"/>
              <a:t> one another, if any man have a quarrel against any: even as Christ forgave you, so also do ye. Col. 3:13</a:t>
            </a:r>
          </a:p>
          <a:p>
            <a:endParaRPr lang="en-US" dirty="0"/>
          </a:p>
        </p:txBody>
      </p:sp>
    </p:spTree>
    <p:extLst>
      <p:ext uri="{BB962C8B-B14F-4D97-AF65-F5344CB8AC3E}">
        <p14:creationId xmlns:p14="http://schemas.microsoft.com/office/powerpoint/2010/main" val="417674791"/>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TM10001105[[fn=Crop]]</Template>
  <TotalTime>149</TotalTime>
  <Words>984</Words>
  <Application>Microsoft Office PowerPoint</Application>
  <PresentationFormat>On-screen Show (4:3)</PresentationFormat>
  <Paragraphs>60</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Calibri</vt:lpstr>
      <vt:lpstr>Franklin Gothic Book</vt:lpstr>
      <vt:lpstr>Crop</vt:lpstr>
      <vt:lpstr>Fasting</vt:lpstr>
      <vt:lpstr>Fasting</vt:lpstr>
      <vt:lpstr>Fasting</vt:lpstr>
      <vt:lpstr>Fasting</vt:lpstr>
      <vt:lpstr>Fasting</vt:lpstr>
      <vt:lpstr>Fasting</vt:lpstr>
      <vt:lpstr>Fasting</vt:lpstr>
      <vt:lpstr>Fasting</vt:lpstr>
      <vt:lpstr>Fasting</vt:lpstr>
      <vt:lpstr>Fasting</vt:lpstr>
      <vt:lpstr>Fasting</vt:lpstr>
      <vt:lpstr>Fasting</vt:lpstr>
      <vt:lpstr>Fasting</vt:lpstr>
      <vt:lpstr>Fasting</vt:lpstr>
      <vt:lpstr>Fasting</vt:lpstr>
      <vt:lpstr>PowerPoint Presentation</vt:lpstr>
      <vt:lpstr>PowerPoint Presentation</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Fasting</dc:title>
  <dc:creator>vhanflstubbp</dc:creator>
  <cp:lastModifiedBy>AFCC</cp:lastModifiedBy>
  <cp:revision>9</cp:revision>
  <cp:lastPrinted>2016-02-17T22:01:58Z</cp:lastPrinted>
  <dcterms:created xsi:type="dcterms:W3CDTF">2016-02-17T20:53:05Z</dcterms:created>
  <dcterms:modified xsi:type="dcterms:W3CDTF">2016-02-18T01:11:22Z</dcterms:modified>
</cp:coreProperties>
</file>