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64" r:id="rId3"/>
    <p:sldId id="280" r:id="rId4"/>
    <p:sldId id="281" r:id="rId5"/>
    <p:sldId id="282" r:id="rId6"/>
    <p:sldId id="283" r:id="rId7"/>
    <p:sldId id="284" r:id="rId8"/>
    <p:sldId id="267" r:id="rId9"/>
    <p:sldId id="269" r:id="rId10"/>
    <p:sldId id="270" r:id="rId11"/>
    <p:sldId id="271" r:id="rId12"/>
    <p:sldId id="276" r:id="rId13"/>
    <p:sldId id="277" r:id="rId14"/>
    <p:sldId id="278" r:id="rId15"/>
    <p:sldId id="279"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B26CE4-18CE-4582-ACAC-128E3CB6A42D}" type="datetimeFigureOut">
              <a:rPr lang="en-US" smtClean="0"/>
              <a:t>7/13/2016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9A1E18-559C-4082-9B24-D8CE1C4C9232}" type="slidenum">
              <a:rPr lang="en-US" smtClean="0"/>
              <a:t>‹#›</a:t>
            </a:fld>
            <a:endParaRPr lang="en-US" dirty="0"/>
          </a:p>
        </p:txBody>
      </p:sp>
    </p:spTree>
    <p:extLst>
      <p:ext uri="{BB962C8B-B14F-4D97-AF65-F5344CB8AC3E}">
        <p14:creationId xmlns:p14="http://schemas.microsoft.com/office/powerpoint/2010/main" val="21843147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4328F37F-2D7D-4A47-9505-B7513F733C43}" type="slidenum">
              <a:rPr lang="en-US" smtClean="0"/>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415976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3333211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2952398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2645040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3570854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2377065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775004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1097269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318062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243218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506065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3637876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358228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323863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3287088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3237860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076ED0-EA2E-4F73-8CAD-5953C6CE7417}" type="datetimeFigureOut">
              <a:rPr lang="en-US" smtClean="0"/>
              <a:t>7/13/2016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28F37F-2D7D-4A47-9505-B7513F733C43}" type="slidenum">
              <a:rPr lang="en-US" smtClean="0"/>
              <a:t>‹#›</a:t>
            </a:fld>
            <a:endParaRPr lang="en-US" dirty="0"/>
          </a:p>
        </p:txBody>
      </p:sp>
    </p:spTree>
    <p:extLst>
      <p:ext uri="{BB962C8B-B14F-4D97-AF65-F5344CB8AC3E}">
        <p14:creationId xmlns:p14="http://schemas.microsoft.com/office/powerpoint/2010/main" val="554188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2076ED0-EA2E-4F73-8CAD-5953C6CE7417}" type="datetimeFigureOut">
              <a:rPr lang="en-US" smtClean="0"/>
              <a:t>7/13/2016</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328F37F-2D7D-4A47-9505-B7513F733C43}" type="slidenum">
              <a:rPr lang="en-US" smtClean="0"/>
              <a:t>‹#›</a:t>
            </a:fld>
            <a:endParaRPr lang="en-US" dirty="0"/>
          </a:p>
        </p:txBody>
      </p:sp>
    </p:spTree>
    <p:extLst>
      <p:ext uri="{BB962C8B-B14F-4D97-AF65-F5344CB8AC3E}">
        <p14:creationId xmlns:p14="http://schemas.microsoft.com/office/powerpoint/2010/main" val="3998562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Grow In Our Friendships</a:t>
            </a:r>
            <a:endParaRPr lang="en-US" dirty="0"/>
          </a:p>
        </p:txBody>
      </p:sp>
      <p:sp>
        <p:nvSpPr>
          <p:cNvPr id="3" name="Subtitle 2"/>
          <p:cNvSpPr>
            <a:spLocks noGrp="1"/>
          </p:cNvSpPr>
          <p:nvPr>
            <p:ph type="subTitle" idx="1"/>
          </p:nvPr>
        </p:nvSpPr>
        <p:spPr/>
        <p:txBody>
          <a:bodyPr>
            <a:normAutofit lnSpcReduction="10000"/>
          </a:bodyPr>
          <a:lstStyle/>
          <a:p>
            <a:r>
              <a:rPr lang="en-US" sz="2800" dirty="0" smtClean="0"/>
              <a:t>Therefore encourage one another and build one another up, just as you are doing. I Thess. 5:11 (ESV</a:t>
            </a:r>
            <a:r>
              <a:rPr lang="en-US" dirty="0" smtClean="0"/>
              <a:t>)</a:t>
            </a:r>
            <a:endParaRPr lang="en-US" dirty="0"/>
          </a:p>
        </p:txBody>
      </p:sp>
    </p:spTree>
    <p:extLst>
      <p:ext uri="{BB962C8B-B14F-4D97-AF65-F5344CB8AC3E}">
        <p14:creationId xmlns:p14="http://schemas.microsoft.com/office/powerpoint/2010/main" val="112553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90599"/>
          </a:xfrm>
        </p:spPr>
        <p:txBody>
          <a:bodyPr/>
          <a:lstStyle/>
          <a:p>
            <a:r>
              <a:rPr lang="en-US" dirty="0"/>
              <a:t>How To Grow In Our Friendships</a:t>
            </a:r>
          </a:p>
        </p:txBody>
      </p:sp>
      <p:sp>
        <p:nvSpPr>
          <p:cNvPr id="3" name="Content Placeholder 2"/>
          <p:cNvSpPr>
            <a:spLocks noGrp="1"/>
          </p:cNvSpPr>
          <p:nvPr>
            <p:ph idx="1"/>
          </p:nvPr>
        </p:nvSpPr>
        <p:spPr>
          <a:xfrm>
            <a:off x="1176865" y="1295400"/>
            <a:ext cx="7315201" cy="4953000"/>
          </a:xfrm>
        </p:spPr>
        <p:txBody>
          <a:bodyPr>
            <a:normAutofit/>
          </a:bodyPr>
          <a:lstStyle/>
          <a:p>
            <a:r>
              <a:rPr lang="en-US" sz="3200" b="1" dirty="0"/>
              <a:t>Key No. 3: Always show respect. </a:t>
            </a:r>
            <a:r>
              <a:rPr lang="en-US" sz="3200" dirty="0"/>
              <a:t>While we may not appreciate or agree with someone’s opinions or actions, we need to show respect to the person. </a:t>
            </a:r>
            <a:endParaRPr lang="en-US" sz="3200" dirty="0" smtClean="0"/>
          </a:p>
          <a:p>
            <a:r>
              <a:rPr lang="en-US" sz="3200" dirty="0" smtClean="0"/>
              <a:t>We </a:t>
            </a:r>
            <a:r>
              <a:rPr lang="en-US" sz="3200" dirty="0"/>
              <a:t>may not understand all that went into the decision, or the person may have simply made a mistake. As Paul wrote, “Speak evil of no one” (Titus 3:2).</a:t>
            </a:r>
          </a:p>
        </p:txBody>
      </p:sp>
    </p:spTree>
    <p:extLst>
      <p:ext uri="{BB962C8B-B14F-4D97-AF65-F5344CB8AC3E}">
        <p14:creationId xmlns:p14="http://schemas.microsoft.com/office/powerpoint/2010/main" val="2600205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4" y="35169"/>
            <a:ext cx="7704667" cy="1142999"/>
          </a:xfrm>
        </p:spPr>
        <p:txBody>
          <a:bodyPr/>
          <a:lstStyle/>
          <a:p>
            <a:r>
              <a:rPr lang="en-US" dirty="0"/>
              <a:t>How To Grow In Our Friendships</a:t>
            </a:r>
          </a:p>
        </p:txBody>
      </p:sp>
      <p:sp>
        <p:nvSpPr>
          <p:cNvPr id="3" name="Content Placeholder 2"/>
          <p:cNvSpPr>
            <a:spLocks noGrp="1"/>
          </p:cNvSpPr>
          <p:nvPr>
            <p:ph idx="1"/>
          </p:nvPr>
        </p:nvSpPr>
        <p:spPr>
          <a:xfrm>
            <a:off x="1143000" y="1189890"/>
            <a:ext cx="7543801" cy="5058509"/>
          </a:xfrm>
        </p:spPr>
        <p:txBody>
          <a:bodyPr>
            <a:normAutofit fontScale="92500" lnSpcReduction="10000"/>
          </a:bodyPr>
          <a:lstStyle/>
          <a:p>
            <a:r>
              <a:rPr lang="en-US" sz="2800" b="1" dirty="0"/>
              <a:t>Key No. 4: Strive to be a gentle, peaceful person. </a:t>
            </a:r>
            <a:r>
              <a:rPr lang="en-US" sz="2800" dirty="0"/>
              <a:t>While some people mistakenly believe such attributes are signs of weakness, they are actually keys to better relationships and reflections of godliness. </a:t>
            </a:r>
            <a:endParaRPr lang="en-US" sz="2800" dirty="0" smtClean="0"/>
          </a:p>
          <a:p>
            <a:r>
              <a:rPr lang="en-US" sz="2800" dirty="0" smtClean="0"/>
              <a:t>Paul </a:t>
            </a:r>
            <a:r>
              <a:rPr lang="en-US" sz="2800" dirty="0"/>
              <a:t>admonishes us: “If it is possible, as much as depends on you, live peaceably with all men” (Romans 12:18). </a:t>
            </a:r>
            <a:endParaRPr lang="en-US" sz="2800" dirty="0" smtClean="0"/>
          </a:p>
          <a:p>
            <a:r>
              <a:rPr lang="en-US" sz="2800" dirty="0" smtClean="0"/>
              <a:t>James says: </a:t>
            </a:r>
            <a:r>
              <a:rPr lang="en-US" sz="2800" dirty="0"/>
              <a:t>“The wisdom that is from above is first pure, then peaceable, gentle, willing to yield, full of mercy and good fruits, without partiality and without hypocrisy” (James 3:17).</a:t>
            </a:r>
          </a:p>
          <a:p>
            <a:endParaRPr lang="en-US" dirty="0"/>
          </a:p>
        </p:txBody>
      </p:sp>
    </p:spTree>
    <p:extLst>
      <p:ext uri="{BB962C8B-B14F-4D97-AF65-F5344CB8AC3E}">
        <p14:creationId xmlns:p14="http://schemas.microsoft.com/office/powerpoint/2010/main" val="4091423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265" y="228600"/>
            <a:ext cx="7704667" cy="914399"/>
          </a:xfrm>
        </p:spPr>
        <p:txBody>
          <a:bodyPr/>
          <a:lstStyle/>
          <a:p>
            <a:r>
              <a:rPr lang="en-US" dirty="0"/>
              <a:t>How To Grow In Our Friendships</a:t>
            </a:r>
          </a:p>
        </p:txBody>
      </p:sp>
      <p:sp>
        <p:nvSpPr>
          <p:cNvPr id="3" name="Content Placeholder 2"/>
          <p:cNvSpPr>
            <a:spLocks noGrp="1"/>
          </p:cNvSpPr>
          <p:nvPr>
            <p:ph idx="1"/>
          </p:nvPr>
        </p:nvSpPr>
        <p:spPr>
          <a:xfrm>
            <a:off x="1143000" y="1173479"/>
            <a:ext cx="7848599" cy="4724400"/>
          </a:xfrm>
        </p:spPr>
        <p:txBody>
          <a:bodyPr>
            <a:normAutofit/>
          </a:bodyPr>
          <a:lstStyle/>
          <a:p>
            <a:r>
              <a:rPr lang="en-US" sz="2800" b="1" dirty="0"/>
              <a:t>Key No. 5: Think before you speak. </a:t>
            </a:r>
            <a:r>
              <a:rPr lang="en-US" sz="2800" dirty="0"/>
              <a:t>While it is tempting to quickly respond to slights and false accusations, we will do well to carefully consider our words before we speak. Will what we say help resolve the issue or only deepen a </a:t>
            </a:r>
            <a:r>
              <a:rPr lang="en-US" sz="2800" dirty="0" smtClean="0"/>
              <a:t>wound?</a:t>
            </a:r>
          </a:p>
          <a:p>
            <a:r>
              <a:rPr lang="en-US" sz="2800" dirty="0" smtClean="0"/>
              <a:t>Once </a:t>
            </a:r>
            <a:r>
              <a:rPr lang="en-US" sz="2800" dirty="0"/>
              <a:t>uttered, words cannot be retracted. Even though we may apologize, the other person is still likely to remember what we said. As James wrote: “Let every man be swift to hear, slow to speak, slow to wrath” (James 1:19).</a:t>
            </a:r>
          </a:p>
          <a:p>
            <a:endParaRPr lang="en-US" dirty="0"/>
          </a:p>
        </p:txBody>
      </p:sp>
    </p:spTree>
    <p:extLst>
      <p:ext uri="{BB962C8B-B14F-4D97-AF65-F5344CB8AC3E}">
        <p14:creationId xmlns:p14="http://schemas.microsoft.com/office/powerpoint/2010/main" val="2568988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265" y="152400"/>
            <a:ext cx="7704667" cy="914399"/>
          </a:xfrm>
        </p:spPr>
        <p:txBody>
          <a:bodyPr/>
          <a:lstStyle/>
          <a:p>
            <a:r>
              <a:rPr lang="en-US" dirty="0"/>
              <a:t>How To Grow In Our Friendships</a:t>
            </a:r>
          </a:p>
        </p:txBody>
      </p:sp>
      <p:sp>
        <p:nvSpPr>
          <p:cNvPr id="3" name="Content Placeholder 2"/>
          <p:cNvSpPr>
            <a:spLocks noGrp="1"/>
          </p:cNvSpPr>
          <p:nvPr>
            <p:ph idx="1"/>
          </p:nvPr>
        </p:nvSpPr>
        <p:spPr>
          <a:xfrm>
            <a:off x="1066800" y="1219200"/>
            <a:ext cx="8077200" cy="4572000"/>
          </a:xfrm>
        </p:spPr>
        <p:txBody>
          <a:bodyPr>
            <a:normAutofit fontScale="92500" lnSpcReduction="20000"/>
          </a:bodyPr>
          <a:lstStyle/>
          <a:p>
            <a:r>
              <a:rPr lang="en-US" sz="2800" b="1" dirty="0"/>
              <a:t>Key No. 6: </a:t>
            </a:r>
            <a:r>
              <a:rPr lang="en-US" sz="2800" b="1" dirty="0" smtClean="0"/>
              <a:t>Forgive-Be </a:t>
            </a:r>
            <a:r>
              <a:rPr lang="en-US" sz="2800" b="1" dirty="0"/>
              <a:t>quick to apologize and to accept an apology. </a:t>
            </a:r>
            <a:r>
              <a:rPr lang="en-US" sz="2800" dirty="0"/>
              <a:t>Everyone makes mistakes, so be quick to apologize when you learn that you have offended someone or done something wrong.</a:t>
            </a:r>
          </a:p>
          <a:p>
            <a:r>
              <a:rPr lang="en-US" sz="2800" dirty="0"/>
              <a:t>We also need to readily accept apologies when others admit they made a mistake and apologize to us. Expounding upon this expectation, Christ said, “For if you forgive men their trespasses, your heavenly Father will also forgive you. </a:t>
            </a:r>
            <a:endParaRPr lang="en-US" sz="2800" dirty="0" smtClean="0"/>
          </a:p>
          <a:p>
            <a:r>
              <a:rPr lang="en-US" sz="2800" dirty="0" smtClean="0"/>
              <a:t>But </a:t>
            </a:r>
            <a:r>
              <a:rPr lang="en-US" sz="2800" dirty="0"/>
              <a:t>if you do not forgive men their trespasses, neither will your Father forgive your trespasses” (Matthew 6:14-15).</a:t>
            </a:r>
          </a:p>
          <a:p>
            <a:endParaRPr lang="en-US" dirty="0"/>
          </a:p>
        </p:txBody>
      </p:sp>
    </p:spTree>
    <p:extLst>
      <p:ext uri="{BB962C8B-B14F-4D97-AF65-F5344CB8AC3E}">
        <p14:creationId xmlns:p14="http://schemas.microsoft.com/office/powerpoint/2010/main" val="1449072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704667" cy="1066799"/>
          </a:xfrm>
        </p:spPr>
        <p:txBody>
          <a:bodyPr/>
          <a:lstStyle/>
          <a:p>
            <a:r>
              <a:rPr lang="en-US" dirty="0"/>
              <a:t>How To Grow In Our Friendships</a:t>
            </a:r>
          </a:p>
        </p:txBody>
      </p:sp>
      <p:sp>
        <p:nvSpPr>
          <p:cNvPr id="3" name="Content Placeholder 2"/>
          <p:cNvSpPr>
            <a:spLocks noGrp="1"/>
          </p:cNvSpPr>
          <p:nvPr>
            <p:ph idx="1"/>
          </p:nvPr>
        </p:nvSpPr>
        <p:spPr>
          <a:xfrm>
            <a:off x="1227668" y="1371600"/>
            <a:ext cx="7467599" cy="4953000"/>
          </a:xfrm>
        </p:spPr>
        <p:txBody>
          <a:bodyPr>
            <a:normAutofit lnSpcReduction="10000"/>
          </a:bodyPr>
          <a:lstStyle/>
          <a:p>
            <a:r>
              <a:rPr lang="en-US" sz="2800" b="1" dirty="0"/>
              <a:t>Key No. 7: Use God’s Holy Spirit. </a:t>
            </a:r>
            <a:r>
              <a:rPr lang="en-US" sz="2800" dirty="0"/>
              <a:t>The evidence of God’s Spirit working within us is “love, joy, peace, longsuffering, kindness, goodness, faithfulness, gentleness, self-control” (Galatians 5:22-23). </a:t>
            </a:r>
            <a:endParaRPr lang="en-US" sz="2800" dirty="0" smtClean="0"/>
          </a:p>
          <a:p>
            <a:r>
              <a:rPr lang="en-US" sz="2800" dirty="0" smtClean="0"/>
              <a:t>The </a:t>
            </a:r>
            <a:r>
              <a:rPr lang="en-US" sz="2800" dirty="0"/>
              <a:t>Holy Spirit also helps us to be sound-minded and spiritually mature (2 Timothy 1:7). If we truly “walk in the Spirit” (Galatians 5:16), these traits will characterize our actions and communication. These traits will also endear us to our friends.</a:t>
            </a:r>
          </a:p>
          <a:p>
            <a:endParaRPr lang="en-US" sz="2800" dirty="0"/>
          </a:p>
        </p:txBody>
      </p:sp>
    </p:spTree>
    <p:extLst>
      <p:ext uri="{BB962C8B-B14F-4D97-AF65-F5344CB8AC3E}">
        <p14:creationId xmlns:p14="http://schemas.microsoft.com/office/powerpoint/2010/main" val="4032878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n-US" dirty="0"/>
              <a:t>How To Grow In Our Friendships</a:t>
            </a:r>
          </a:p>
        </p:txBody>
      </p:sp>
      <p:sp>
        <p:nvSpPr>
          <p:cNvPr id="3" name="Content Placeholder 2"/>
          <p:cNvSpPr>
            <a:spLocks noGrp="1"/>
          </p:cNvSpPr>
          <p:nvPr>
            <p:ph idx="1"/>
          </p:nvPr>
        </p:nvSpPr>
        <p:spPr>
          <a:xfrm>
            <a:off x="982133" y="685800"/>
            <a:ext cx="8009466" cy="5105400"/>
          </a:xfrm>
        </p:spPr>
        <p:txBody>
          <a:bodyPr/>
          <a:lstStyle/>
          <a:p>
            <a:r>
              <a:rPr lang="en-US" sz="3200" dirty="0" smtClean="0"/>
              <a:t>Your relationship with others are important</a:t>
            </a:r>
          </a:p>
          <a:p>
            <a:r>
              <a:rPr lang="en-US" sz="3200" dirty="0"/>
              <a:t>Put these keys to work in your relationships and watch the positive results unfold. </a:t>
            </a:r>
            <a:endParaRPr lang="en-US" sz="3200" dirty="0" smtClean="0"/>
          </a:p>
          <a:p>
            <a:r>
              <a:rPr lang="en-US" sz="3200" dirty="0" smtClean="0"/>
              <a:t>God’s </a:t>
            </a:r>
            <a:r>
              <a:rPr lang="en-US" sz="3200" dirty="0"/>
              <a:t>timeless principles always bear good fruit.</a:t>
            </a:r>
          </a:p>
          <a:p>
            <a:pPr marL="0" indent="0">
              <a:buNone/>
            </a:pPr>
            <a:endParaRPr lang="en-US" dirty="0"/>
          </a:p>
        </p:txBody>
      </p:sp>
    </p:spTree>
    <p:extLst>
      <p:ext uri="{BB962C8B-B14F-4D97-AF65-F5344CB8AC3E}">
        <p14:creationId xmlns:p14="http://schemas.microsoft.com/office/powerpoint/2010/main" val="1229372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7704667" cy="3332816"/>
          </a:xfrm>
        </p:spPr>
        <p:txBody>
          <a:bodyPr>
            <a:normAutofit/>
          </a:bodyPr>
          <a:lstStyle/>
          <a:p>
            <a:r>
              <a:rPr lang="en-US" sz="3600" dirty="0" smtClean="0"/>
              <a:t>Next Week </a:t>
            </a:r>
          </a:p>
          <a:p>
            <a:pPr marL="0" indent="0">
              <a:buNone/>
            </a:pPr>
            <a:r>
              <a:rPr lang="en-US" sz="3600" dirty="0" smtClean="0"/>
              <a:t>Toxic Relationships</a:t>
            </a:r>
          </a:p>
          <a:p>
            <a:pPr marL="0" indent="0">
              <a:buNone/>
            </a:pPr>
            <a:r>
              <a:rPr lang="en-US" sz="3600" dirty="0" smtClean="0"/>
              <a:t>Scripture: Prov. 22:24;James 4:4; Ps. 55:12-14</a:t>
            </a:r>
            <a:endParaRPr lang="en-US" sz="3600" dirty="0"/>
          </a:p>
        </p:txBody>
      </p:sp>
    </p:spTree>
    <p:extLst>
      <p:ext uri="{BB962C8B-B14F-4D97-AF65-F5344CB8AC3E}">
        <p14:creationId xmlns:p14="http://schemas.microsoft.com/office/powerpoint/2010/main" val="19098426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Reference</a:t>
            </a:r>
          </a:p>
          <a:p>
            <a:pPr marL="0" indent="0">
              <a:buNone/>
            </a:pPr>
            <a:r>
              <a:rPr lang="en-US" dirty="0" smtClean="0"/>
              <a:t>Relationships: LifeHope and truth.com</a:t>
            </a:r>
          </a:p>
          <a:p>
            <a:pPr marL="0" indent="0">
              <a:buNone/>
            </a:pPr>
            <a:r>
              <a:rPr lang="en-US" dirty="0" smtClean="0"/>
              <a:t>Blue Letter Bible Commentary-Chuck Smith</a:t>
            </a:r>
            <a:endParaRPr lang="en-US" dirty="0"/>
          </a:p>
        </p:txBody>
      </p:sp>
    </p:spTree>
    <p:extLst>
      <p:ext uri="{BB962C8B-B14F-4D97-AF65-F5344CB8AC3E}">
        <p14:creationId xmlns:p14="http://schemas.microsoft.com/office/powerpoint/2010/main" val="645849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Grow In Our Friendships</a:t>
            </a:r>
          </a:p>
        </p:txBody>
      </p:sp>
      <p:sp>
        <p:nvSpPr>
          <p:cNvPr id="3" name="Content Placeholder 2"/>
          <p:cNvSpPr>
            <a:spLocks noGrp="1"/>
          </p:cNvSpPr>
          <p:nvPr>
            <p:ph idx="1"/>
          </p:nvPr>
        </p:nvSpPr>
        <p:spPr/>
        <p:txBody>
          <a:bodyPr>
            <a:normAutofit/>
          </a:bodyPr>
          <a:lstStyle/>
          <a:p>
            <a:pPr marL="0" indent="0">
              <a:buNone/>
            </a:pPr>
            <a:r>
              <a:rPr lang="en-US" sz="3600" dirty="0" smtClean="0"/>
              <a:t>What Can We Do To Enhance Our Friendships ?</a:t>
            </a:r>
          </a:p>
          <a:p>
            <a:pPr marL="0" indent="0">
              <a:buNone/>
            </a:pPr>
            <a:endParaRPr lang="en-US" sz="3600" dirty="0"/>
          </a:p>
        </p:txBody>
      </p:sp>
    </p:spTree>
    <p:extLst>
      <p:ext uri="{BB962C8B-B14F-4D97-AF65-F5344CB8AC3E}">
        <p14:creationId xmlns:p14="http://schemas.microsoft.com/office/powerpoint/2010/main" val="1427634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365" y="19929"/>
            <a:ext cx="7704667" cy="1447801"/>
          </a:xfrm>
        </p:spPr>
        <p:txBody>
          <a:bodyPr/>
          <a:lstStyle/>
          <a:p>
            <a:r>
              <a:rPr lang="en-US" dirty="0"/>
              <a:t>How To Grow In Our Friendships</a:t>
            </a:r>
          </a:p>
        </p:txBody>
      </p:sp>
      <p:sp>
        <p:nvSpPr>
          <p:cNvPr id="3" name="Content Placeholder 2"/>
          <p:cNvSpPr>
            <a:spLocks noGrp="1"/>
          </p:cNvSpPr>
          <p:nvPr>
            <p:ph idx="1"/>
          </p:nvPr>
        </p:nvSpPr>
        <p:spPr>
          <a:xfrm>
            <a:off x="838201" y="1467730"/>
            <a:ext cx="8305799" cy="4572000"/>
          </a:xfrm>
        </p:spPr>
        <p:txBody>
          <a:bodyPr>
            <a:normAutofit fontScale="77500" lnSpcReduction="20000"/>
          </a:bodyPr>
          <a:lstStyle/>
          <a:p>
            <a:r>
              <a:rPr lang="en-US" sz="4000" dirty="0" smtClean="0"/>
              <a:t>We build </a:t>
            </a:r>
            <a:r>
              <a:rPr lang="en-US" sz="4000" dirty="0"/>
              <a:t>up </a:t>
            </a:r>
            <a:r>
              <a:rPr lang="en-US" sz="4000" dirty="0" smtClean="0"/>
              <a:t>one </a:t>
            </a:r>
            <a:r>
              <a:rPr lang="en-US" sz="4000" dirty="0"/>
              <a:t>another in </a:t>
            </a:r>
            <a:r>
              <a:rPr lang="en-US" sz="4000" dirty="0" smtClean="0"/>
              <a:t>Christ</a:t>
            </a:r>
            <a:r>
              <a:rPr lang="en-US" sz="4000" dirty="0"/>
              <a:t> </a:t>
            </a:r>
            <a:r>
              <a:rPr lang="en-US" sz="4000" dirty="0" smtClean="0"/>
              <a:t>by  </a:t>
            </a:r>
            <a:r>
              <a:rPr lang="en-US" sz="4000" dirty="0"/>
              <a:t>encouraging </a:t>
            </a:r>
            <a:r>
              <a:rPr lang="en-US" sz="4000" dirty="0" smtClean="0"/>
              <a:t>one </a:t>
            </a:r>
            <a:r>
              <a:rPr lang="en-US" sz="4000" dirty="0"/>
              <a:t>another in the Lord. </a:t>
            </a:r>
            <a:endParaRPr lang="en-US" sz="4000" dirty="0" smtClean="0"/>
          </a:p>
          <a:p>
            <a:r>
              <a:rPr lang="en-US" sz="4000" dirty="0"/>
              <a:t>Wherefore comfort yourselves together, and edify [build up] one another, even as you do (1Th 5:11</a:t>
            </a:r>
            <a:r>
              <a:rPr lang="en-US" sz="4000" dirty="0" smtClean="0"/>
              <a:t>).</a:t>
            </a:r>
          </a:p>
          <a:p>
            <a:r>
              <a:rPr lang="en-US" sz="4000" dirty="0" smtClean="0"/>
              <a:t>Exhort one </a:t>
            </a:r>
            <a:r>
              <a:rPr lang="en-US" sz="4000" dirty="0"/>
              <a:t>another </a:t>
            </a:r>
            <a:r>
              <a:rPr lang="en-US" sz="4000" dirty="0" smtClean="0"/>
              <a:t>daily. “but </a:t>
            </a:r>
            <a:r>
              <a:rPr lang="en-US" sz="4000" b="1" dirty="0" smtClean="0"/>
              <a:t>exhort </a:t>
            </a:r>
            <a:r>
              <a:rPr lang="en-US" sz="4000" dirty="0" smtClean="0"/>
              <a:t>(</a:t>
            </a:r>
            <a:r>
              <a:rPr lang="en-US" sz="3600" dirty="0"/>
              <a:t>admonish, urge, and </a:t>
            </a:r>
            <a:r>
              <a:rPr lang="en-US" sz="3600" dirty="0" smtClean="0"/>
              <a:t>encourage) </a:t>
            </a:r>
            <a:r>
              <a:rPr lang="en-US" sz="4000" dirty="0" smtClean="0"/>
              <a:t>one </a:t>
            </a:r>
            <a:r>
              <a:rPr lang="en-US" sz="4000" dirty="0"/>
              <a:t>another </a:t>
            </a:r>
            <a:r>
              <a:rPr lang="en-US" sz="4000" b="1" dirty="0"/>
              <a:t>daily</a:t>
            </a:r>
            <a:r>
              <a:rPr lang="en-US" sz="4000" dirty="0"/>
              <a:t>, while it is called “Today,” lest any of you be hardened through the deceitfulness of sin</a:t>
            </a:r>
            <a:r>
              <a:rPr lang="en-US" sz="4000" dirty="0" smtClean="0"/>
              <a:t>.” Heb. 3:13</a:t>
            </a:r>
          </a:p>
          <a:p>
            <a:endParaRPr lang="en-US" sz="4000" dirty="0" smtClean="0"/>
          </a:p>
        </p:txBody>
      </p:sp>
    </p:spTree>
    <p:extLst>
      <p:ext uri="{BB962C8B-B14F-4D97-AF65-F5344CB8AC3E}">
        <p14:creationId xmlns:p14="http://schemas.microsoft.com/office/powerpoint/2010/main" val="204732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265" y="0"/>
            <a:ext cx="7704667" cy="1295400"/>
          </a:xfrm>
        </p:spPr>
        <p:txBody>
          <a:bodyPr/>
          <a:lstStyle/>
          <a:p>
            <a:r>
              <a:rPr lang="en-US" dirty="0"/>
              <a:t>How To Grow In Our Friendships</a:t>
            </a:r>
          </a:p>
        </p:txBody>
      </p:sp>
      <p:sp>
        <p:nvSpPr>
          <p:cNvPr id="3" name="Content Placeholder 2"/>
          <p:cNvSpPr>
            <a:spLocks noGrp="1"/>
          </p:cNvSpPr>
          <p:nvPr>
            <p:ph idx="1"/>
          </p:nvPr>
        </p:nvSpPr>
        <p:spPr>
          <a:xfrm>
            <a:off x="798343" y="914400"/>
            <a:ext cx="8381999" cy="4800600"/>
          </a:xfrm>
        </p:spPr>
        <p:txBody>
          <a:bodyPr>
            <a:normAutofit/>
          </a:bodyPr>
          <a:lstStyle/>
          <a:p>
            <a:r>
              <a:rPr lang="en-US" sz="2800" dirty="0" smtClean="0"/>
              <a:t>Those </a:t>
            </a:r>
            <a:r>
              <a:rPr lang="en-US" sz="2800" dirty="0"/>
              <a:t>that God has chosen to have the oversight of the body of Christ, to minister to them and admonish them in the truth of God. Paul said, </a:t>
            </a:r>
            <a:endParaRPr lang="en-US" sz="2800" dirty="0" smtClean="0"/>
          </a:p>
          <a:p>
            <a:r>
              <a:rPr lang="en-US" sz="2800" dirty="0"/>
              <a:t>And we beseech you, brethren, to know them which labor among you, and are over you in the Lord, and admonish you (1Th </a:t>
            </a:r>
            <a:r>
              <a:rPr lang="en-US" sz="2800" dirty="0" smtClean="0"/>
              <a:t>5:12)</a:t>
            </a:r>
          </a:p>
          <a:p>
            <a:r>
              <a:rPr lang="en-US" sz="2800" dirty="0" smtClean="0"/>
              <a:t>And </a:t>
            </a:r>
            <a:r>
              <a:rPr lang="en-US" sz="2800" dirty="0"/>
              <a:t>to esteem them very highly in love for their work's sake. And be at peace among yourselves. </a:t>
            </a:r>
          </a:p>
        </p:txBody>
      </p:sp>
    </p:spTree>
    <p:extLst>
      <p:ext uri="{BB962C8B-B14F-4D97-AF65-F5344CB8AC3E}">
        <p14:creationId xmlns:p14="http://schemas.microsoft.com/office/powerpoint/2010/main" val="3261568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90599"/>
          </a:xfrm>
        </p:spPr>
        <p:txBody>
          <a:bodyPr/>
          <a:lstStyle/>
          <a:p>
            <a:r>
              <a:rPr lang="en-US" dirty="0"/>
              <a:t>How To Grow In Our Friendships</a:t>
            </a:r>
          </a:p>
        </p:txBody>
      </p:sp>
      <p:sp>
        <p:nvSpPr>
          <p:cNvPr id="3" name="Content Placeholder 2"/>
          <p:cNvSpPr>
            <a:spLocks noGrp="1"/>
          </p:cNvSpPr>
          <p:nvPr>
            <p:ph idx="1"/>
          </p:nvPr>
        </p:nvSpPr>
        <p:spPr>
          <a:xfrm>
            <a:off x="973927" y="1447800"/>
            <a:ext cx="8381999" cy="4495800"/>
          </a:xfrm>
        </p:spPr>
        <p:txBody>
          <a:bodyPr>
            <a:normAutofit lnSpcReduction="10000"/>
          </a:bodyPr>
          <a:lstStyle/>
          <a:p>
            <a:r>
              <a:rPr lang="en-US" sz="2800" dirty="0" smtClean="0"/>
              <a:t>God also shared how to build up those that were doing wrong.</a:t>
            </a:r>
          </a:p>
          <a:p>
            <a:r>
              <a:rPr lang="en-US" sz="2800" dirty="0"/>
              <a:t>Now we exhort you, brethren, warn them that are unruly (1Th 5:13-14), </a:t>
            </a:r>
          </a:p>
          <a:p>
            <a:r>
              <a:rPr lang="en-US" sz="2800" dirty="0" smtClean="0"/>
              <a:t>You </a:t>
            </a:r>
            <a:r>
              <a:rPr lang="en-US" sz="2800" dirty="0"/>
              <a:t>see a person that is not living right, warn </a:t>
            </a:r>
            <a:r>
              <a:rPr lang="en-US" sz="2800" dirty="0" smtClean="0"/>
              <a:t>them</a:t>
            </a:r>
            <a:r>
              <a:rPr lang="en-US" sz="2800" dirty="0" smtClean="0"/>
              <a:t>. </a:t>
            </a:r>
            <a:r>
              <a:rPr lang="en-US" sz="2800" dirty="0"/>
              <a:t>God </a:t>
            </a:r>
            <a:r>
              <a:rPr lang="en-US" sz="2800" dirty="0" smtClean="0"/>
              <a:t>is in us </a:t>
            </a:r>
            <a:r>
              <a:rPr lang="en-US" sz="2800" dirty="0" smtClean="0"/>
              <a:t>and it is </a:t>
            </a:r>
            <a:r>
              <a:rPr lang="en-US" sz="2800" dirty="0" smtClean="0"/>
              <a:t>an important </a:t>
            </a:r>
            <a:r>
              <a:rPr lang="en-US" sz="2800" dirty="0" smtClean="0"/>
              <a:t>of</a:t>
            </a:r>
            <a:r>
              <a:rPr lang="en-US" sz="2800" dirty="0" smtClean="0"/>
              <a:t> </a:t>
            </a:r>
            <a:r>
              <a:rPr lang="en-US" sz="2800" dirty="0" smtClean="0"/>
              <a:t>our ministry to warn </a:t>
            </a:r>
            <a:r>
              <a:rPr lang="en-US" sz="2800" dirty="0"/>
              <a:t>those </a:t>
            </a:r>
            <a:r>
              <a:rPr lang="en-US" sz="2800" dirty="0" smtClean="0"/>
              <a:t>that unrighteous </a:t>
            </a:r>
            <a:r>
              <a:rPr lang="en-US" sz="2800" dirty="0"/>
              <a:t>people, and those righteous who had turned on their </a:t>
            </a:r>
            <a:r>
              <a:rPr lang="en-US" sz="2800" dirty="0" smtClean="0"/>
              <a:t>righteousness in love. </a:t>
            </a:r>
          </a:p>
          <a:p>
            <a:r>
              <a:rPr lang="en-US" sz="2800" dirty="0" smtClean="0"/>
              <a:t>If it is not motivated by love it is done in error.</a:t>
            </a:r>
            <a:endParaRPr lang="en-US" sz="2800" dirty="0"/>
          </a:p>
        </p:txBody>
      </p:sp>
    </p:spTree>
    <p:extLst>
      <p:ext uri="{BB962C8B-B14F-4D97-AF65-F5344CB8AC3E}">
        <p14:creationId xmlns:p14="http://schemas.microsoft.com/office/powerpoint/2010/main" val="3040011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066799"/>
          </a:xfrm>
        </p:spPr>
        <p:txBody>
          <a:bodyPr/>
          <a:lstStyle/>
          <a:p>
            <a:r>
              <a:rPr lang="en-US" dirty="0"/>
              <a:t>How To Grow In Our Friendships</a:t>
            </a:r>
          </a:p>
        </p:txBody>
      </p:sp>
      <p:sp>
        <p:nvSpPr>
          <p:cNvPr id="3" name="Content Placeholder 2"/>
          <p:cNvSpPr>
            <a:spLocks noGrp="1"/>
          </p:cNvSpPr>
          <p:nvPr>
            <p:ph idx="1"/>
          </p:nvPr>
        </p:nvSpPr>
        <p:spPr>
          <a:xfrm>
            <a:off x="854613" y="1676400"/>
            <a:ext cx="8305799" cy="4495800"/>
          </a:xfrm>
        </p:spPr>
        <p:txBody>
          <a:bodyPr>
            <a:normAutofit fontScale="92500" lnSpcReduction="10000"/>
          </a:bodyPr>
          <a:lstStyle/>
          <a:p>
            <a:r>
              <a:rPr lang="en-US" sz="3200" dirty="0"/>
              <a:t>We have a tendency many times to become </a:t>
            </a:r>
            <a:r>
              <a:rPr lang="en-US" sz="3200" dirty="0" smtClean="0"/>
              <a:t>annoyed </a:t>
            </a:r>
            <a:r>
              <a:rPr lang="en-US" sz="3200" dirty="0"/>
              <a:t>with </a:t>
            </a:r>
            <a:r>
              <a:rPr lang="en-US" sz="3200" dirty="0" smtClean="0"/>
              <a:t>those that we consider weak in the faith. We tend to </a:t>
            </a:r>
            <a:r>
              <a:rPr lang="en-US" sz="3200" dirty="0"/>
              <a:t>pass them off. But we are told here we ought to be comforting </a:t>
            </a:r>
            <a:r>
              <a:rPr lang="en-US" sz="3200" dirty="0" smtClean="0"/>
              <a:t>them. </a:t>
            </a:r>
            <a:endParaRPr lang="en-US" sz="3200" dirty="0"/>
          </a:p>
          <a:p>
            <a:r>
              <a:rPr lang="en-US" sz="3200" dirty="0"/>
              <a:t>O</a:t>
            </a:r>
            <a:r>
              <a:rPr lang="en-US" sz="3200" dirty="0" smtClean="0"/>
              <a:t>ur </a:t>
            </a:r>
            <a:r>
              <a:rPr lang="en-US" sz="3200" dirty="0"/>
              <a:t>hearts should be going out to them and we should be patient and seek to comfort them, rather than being </a:t>
            </a:r>
            <a:r>
              <a:rPr lang="en-US" sz="3200" dirty="0" smtClean="0"/>
              <a:t>abrupt </a:t>
            </a:r>
            <a:r>
              <a:rPr lang="en-US" sz="3200" dirty="0"/>
              <a:t>and short. </a:t>
            </a:r>
            <a:endParaRPr lang="en-US" sz="3200" dirty="0" smtClean="0"/>
          </a:p>
          <a:p>
            <a:r>
              <a:rPr lang="en-US" sz="3200" dirty="0" smtClean="0"/>
              <a:t>Support </a:t>
            </a:r>
            <a:r>
              <a:rPr lang="en-US" sz="3200" dirty="0"/>
              <a:t>the weak, be patient toward all men</a:t>
            </a:r>
          </a:p>
          <a:p>
            <a:pPr marL="0" indent="0">
              <a:buNone/>
            </a:pPr>
            <a:r>
              <a:rPr lang="en-US" sz="3200" dirty="0" smtClean="0"/>
              <a:t>(I </a:t>
            </a:r>
            <a:r>
              <a:rPr lang="en-US" sz="3200" dirty="0"/>
              <a:t>Thess. </a:t>
            </a:r>
            <a:r>
              <a:rPr lang="en-US" sz="3200" dirty="0" smtClean="0"/>
              <a:t>5:14)</a:t>
            </a:r>
            <a:endParaRPr lang="en-US" sz="3200" dirty="0"/>
          </a:p>
          <a:p>
            <a:endParaRPr lang="en-US" dirty="0"/>
          </a:p>
        </p:txBody>
      </p:sp>
    </p:spTree>
    <p:extLst>
      <p:ext uri="{BB962C8B-B14F-4D97-AF65-F5344CB8AC3E}">
        <p14:creationId xmlns:p14="http://schemas.microsoft.com/office/powerpoint/2010/main" val="461960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304800"/>
            <a:ext cx="7704667" cy="990599"/>
          </a:xfrm>
        </p:spPr>
        <p:txBody>
          <a:bodyPr/>
          <a:lstStyle/>
          <a:p>
            <a:r>
              <a:rPr lang="en-US" dirty="0"/>
              <a:t>How To Grow In Our Friendships</a:t>
            </a:r>
          </a:p>
        </p:txBody>
      </p:sp>
      <p:sp>
        <p:nvSpPr>
          <p:cNvPr id="3" name="Content Placeholder 2"/>
          <p:cNvSpPr>
            <a:spLocks noGrp="1"/>
          </p:cNvSpPr>
          <p:nvPr>
            <p:ph idx="1"/>
          </p:nvPr>
        </p:nvSpPr>
        <p:spPr>
          <a:xfrm>
            <a:off x="872066" y="1470074"/>
            <a:ext cx="7924800" cy="4800600"/>
          </a:xfrm>
        </p:spPr>
        <p:txBody>
          <a:bodyPr>
            <a:normAutofit fontScale="92500" lnSpcReduction="10000"/>
          </a:bodyPr>
          <a:lstStyle/>
          <a:p>
            <a:r>
              <a:rPr lang="en-US" sz="2800" dirty="0" smtClean="0"/>
              <a:t>Don’t work on getting even, when someone does you wrong</a:t>
            </a:r>
          </a:p>
          <a:p>
            <a:r>
              <a:rPr lang="en-US" sz="2800" dirty="0" smtClean="0"/>
              <a:t>Isn't </a:t>
            </a:r>
            <a:r>
              <a:rPr lang="en-US" sz="2800" dirty="0"/>
              <a:t>that difficult? How we love to get even, but see that we don't. </a:t>
            </a:r>
            <a:r>
              <a:rPr lang="en-US" sz="2800" dirty="0" smtClean="0"/>
              <a:t>Vengeance is </a:t>
            </a:r>
            <a:r>
              <a:rPr lang="en-US" sz="2800" dirty="0"/>
              <a:t> </a:t>
            </a:r>
            <a:r>
              <a:rPr lang="en-US" sz="2800" dirty="0" smtClean="0"/>
              <a:t>the Lords</a:t>
            </a:r>
          </a:p>
          <a:p>
            <a:r>
              <a:rPr lang="en-US" sz="2800" dirty="0"/>
              <a:t>See that none render evil for evil unto any man (1Th </a:t>
            </a:r>
            <a:r>
              <a:rPr lang="en-US" sz="2800" dirty="0" smtClean="0"/>
              <a:t>5:15</a:t>
            </a:r>
            <a:r>
              <a:rPr lang="en-US" sz="2800" dirty="0"/>
              <a:t>); </a:t>
            </a:r>
          </a:p>
          <a:p>
            <a:r>
              <a:rPr lang="en-US" sz="2800" dirty="0" smtClean="0"/>
              <a:t>but </a:t>
            </a:r>
            <a:r>
              <a:rPr lang="en-US" sz="2800" dirty="0"/>
              <a:t>ever follow that which is good, both among yourselves, and to all men. Rejoice evermore. Pray without ceasing. </a:t>
            </a:r>
            <a:endParaRPr lang="en-US" sz="2800" dirty="0" smtClean="0"/>
          </a:p>
          <a:p>
            <a:r>
              <a:rPr lang="en-US" sz="2800" dirty="0" smtClean="0"/>
              <a:t>In </a:t>
            </a:r>
            <a:r>
              <a:rPr lang="en-US" sz="2800" dirty="0"/>
              <a:t>every thing give thanks: for this is the will of God in Christ Jesus concerning you (1Th </a:t>
            </a:r>
            <a:r>
              <a:rPr lang="en-US" sz="2800" dirty="0" smtClean="0"/>
              <a:t>5:16-18</a:t>
            </a:r>
            <a:r>
              <a:rPr lang="en-US" sz="2800" dirty="0"/>
              <a:t>). </a:t>
            </a:r>
          </a:p>
          <a:p>
            <a:endParaRPr lang="en-US" dirty="0"/>
          </a:p>
        </p:txBody>
      </p:sp>
    </p:spTree>
    <p:extLst>
      <p:ext uri="{BB962C8B-B14F-4D97-AF65-F5344CB8AC3E}">
        <p14:creationId xmlns:p14="http://schemas.microsoft.com/office/powerpoint/2010/main" val="744444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2065" y="381000"/>
            <a:ext cx="7704667" cy="838200"/>
          </a:xfrm>
        </p:spPr>
        <p:txBody>
          <a:bodyPr/>
          <a:lstStyle/>
          <a:p>
            <a:r>
              <a:rPr lang="en-US" dirty="0"/>
              <a:t>How To Grow In Our Friendships</a:t>
            </a:r>
          </a:p>
        </p:txBody>
      </p:sp>
      <p:sp>
        <p:nvSpPr>
          <p:cNvPr id="3" name="Content Placeholder 2"/>
          <p:cNvSpPr>
            <a:spLocks noGrp="1"/>
          </p:cNvSpPr>
          <p:nvPr>
            <p:ph idx="1"/>
          </p:nvPr>
        </p:nvSpPr>
        <p:spPr>
          <a:xfrm>
            <a:off x="889650" y="1246163"/>
            <a:ext cx="8381999" cy="5257800"/>
          </a:xfrm>
        </p:spPr>
        <p:txBody>
          <a:bodyPr>
            <a:normAutofit/>
          </a:bodyPr>
          <a:lstStyle/>
          <a:p>
            <a:pPr marL="0" indent="0">
              <a:buNone/>
            </a:pPr>
            <a:r>
              <a:rPr lang="en-US" sz="3200" b="1" dirty="0"/>
              <a:t>K</a:t>
            </a:r>
            <a:r>
              <a:rPr lang="en-US" sz="3200" b="1" dirty="0" smtClean="0"/>
              <a:t>eys </a:t>
            </a:r>
            <a:r>
              <a:rPr lang="en-US" sz="3200" b="1" dirty="0"/>
              <a:t>T</a:t>
            </a:r>
            <a:r>
              <a:rPr lang="en-US" sz="3200" b="1" dirty="0" smtClean="0"/>
              <a:t>o Better </a:t>
            </a:r>
            <a:r>
              <a:rPr lang="en-US" sz="3200" b="1" dirty="0"/>
              <a:t>R</a:t>
            </a:r>
            <a:r>
              <a:rPr lang="en-US" sz="3200" b="1" dirty="0" smtClean="0"/>
              <a:t>elationships</a:t>
            </a:r>
            <a:r>
              <a:rPr lang="en-US" sz="3200" b="1" dirty="0"/>
              <a:t>:</a:t>
            </a:r>
          </a:p>
          <a:p>
            <a:r>
              <a:rPr lang="en-US" sz="3200" b="1" dirty="0"/>
              <a:t>Key No. 1: Don’t raise your voice. </a:t>
            </a:r>
            <a:r>
              <a:rPr lang="en-US" sz="3200" dirty="0"/>
              <a:t>The Bible says that a “soft answer turns away wrath” (Proverbs 15:1). </a:t>
            </a:r>
            <a:endParaRPr lang="en-US" sz="3200" dirty="0" smtClean="0"/>
          </a:p>
          <a:p>
            <a:r>
              <a:rPr lang="en-US" sz="3200" dirty="0" smtClean="0"/>
              <a:t>When </a:t>
            </a:r>
            <a:r>
              <a:rPr lang="en-US" sz="3200" dirty="0"/>
              <a:t>discussions turn into yelling matches, people’s opinions are not changed. Instead, they are hardened and people feel justified in their own position because of the other person’s behavior.</a:t>
            </a:r>
          </a:p>
          <a:p>
            <a:endParaRPr lang="en-US" dirty="0"/>
          </a:p>
        </p:txBody>
      </p:sp>
    </p:spTree>
    <p:extLst>
      <p:ext uri="{BB962C8B-B14F-4D97-AF65-F5344CB8AC3E}">
        <p14:creationId xmlns:p14="http://schemas.microsoft.com/office/powerpoint/2010/main" val="1269638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990599"/>
          </a:xfrm>
        </p:spPr>
        <p:txBody>
          <a:bodyPr/>
          <a:lstStyle/>
          <a:p>
            <a:r>
              <a:rPr lang="en-US" dirty="0"/>
              <a:t>How To Grow In Our Friendships</a:t>
            </a:r>
          </a:p>
        </p:txBody>
      </p:sp>
      <p:sp>
        <p:nvSpPr>
          <p:cNvPr id="3" name="Content Placeholder 2"/>
          <p:cNvSpPr>
            <a:spLocks noGrp="1"/>
          </p:cNvSpPr>
          <p:nvPr>
            <p:ph idx="1"/>
          </p:nvPr>
        </p:nvSpPr>
        <p:spPr>
          <a:xfrm>
            <a:off x="982133" y="1444283"/>
            <a:ext cx="8085666" cy="4953000"/>
          </a:xfrm>
        </p:spPr>
        <p:txBody>
          <a:bodyPr>
            <a:normAutofit/>
          </a:bodyPr>
          <a:lstStyle/>
          <a:p>
            <a:r>
              <a:rPr lang="en-US" sz="2800" b="1" dirty="0"/>
              <a:t>Key No. 2: Always tell the truth. </a:t>
            </a:r>
            <a:r>
              <a:rPr lang="en-US" sz="2800" dirty="0"/>
              <a:t>Although it has become common for people to routinely lie, if your friend realizes that you don’t always speak the truth, he or she will never know whether to believe what you say. Relationships are built on trust; and when one party lies, trust is undermined. </a:t>
            </a:r>
          </a:p>
          <a:p>
            <a:r>
              <a:rPr lang="en-US" sz="2800" dirty="0" smtClean="0"/>
              <a:t>Paul </a:t>
            </a:r>
            <a:r>
              <a:rPr lang="en-US" sz="2800" dirty="0"/>
              <a:t>told the Ephesians to put “away lying, ‘Let each one of you speak truth with his neighbor’” (Ephesians 4:25).</a:t>
            </a:r>
          </a:p>
          <a:p>
            <a:endParaRPr lang="en-US" dirty="0"/>
          </a:p>
        </p:txBody>
      </p:sp>
    </p:spTree>
    <p:extLst>
      <p:ext uri="{BB962C8B-B14F-4D97-AF65-F5344CB8AC3E}">
        <p14:creationId xmlns:p14="http://schemas.microsoft.com/office/powerpoint/2010/main" val="33580940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266</TotalTime>
  <Words>1212</Words>
  <Application>Microsoft Office PowerPoint</Application>
  <PresentationFormat>On-screen Show (4:3)</PresentationFormat>
  <Paragraphs>62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Corbel</vt:lpstr>
      <vt:lpstr>Parallax</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How To Grow In Our Friendships</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Friendship</dc:title>
  <dc:creator>vhanflstubbp</dc:creator>
  <cp:lastModifiedBy>AFCC</cp:lastModifiedBy>
  <cp:revision>12</cp:revision>
  <cp:lastPrinted>2016-07-13T14:16:10Z</cp:lastPrinted>
  <dcterms:created xsi:type="dcterms:W3CDTF">2016-06-24T11:12:51Z</dcterms:created>
  <dcterms:modified xsi:type="dcterms:W3CDTF">2016-07-14T00:15:45Z</dcterms:modified>
</cp:coreProperties>
</file>