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7" r:id="rId1"/>
  </p:sldMasterIdLst>
  <p:notesMasterIdLst>
    <p:notesMasterId r:id="rId32"/>
  </p:notesMasterIdLst>
  <p:handoutMasterIdLst>
    <p:handoutMasterId r:id="rId33"/>
  </p:handoutMasterIdLst>
  <p:sldIdLst>
    <p:sldId id="256" r:id="rId2"/>
    <p:sldId id="259" r:id="rId3"/>
    <p:sldId id="279" r:id="rId4"/>
    <p:sldId id="260" r:id="rId5"/>
    <p:sldId id="257" r:id="rId6"/>
    <p:sldId id="258" r:id="rId7"/>
    <p:sldId id="261" r:id="rId8"/>
    <p:sldId id="280" r:id="rId9"/>
    <p:sldId id="262" r:id="rId10"/>
    <p:sldId id="281" r:id="rId11"/>
    <p:sldId id="263" r:id="rId12"/>
    <p:sldId id="282" r:id="rId13"/>
    <p:sldId id="264" r:id="rId14"/>
    <p:sldId id="283" r:id="rId15"/>
    <p:sldId id="265" r:id="rId16"/>
    <p:sldId id="284" r:id="rId17"/>
    <p:sldId id="266" r:id="rId18"/>
    <p:sldId id="267" r:id="rId19"/>
    <p:sldId id="268" r:id="rId20"/>
    <p:sldId id="269" r:id="rId21"/>
    <p:sldId id="270" r:id="rId22"/>
    <p:sldId id="271" r:id="rId23"/>
    <p:sldId id="272" r:id="rId24"/>
    <p:sldId id="285" r:id="rId25"/>
    <p:sldId id="273" r:id="rId26"/>
    <p:sldId id="274" r:id="rId27"/>
    <p:sldId id="275" r:id="rId28"/>
    <p:sldId id="276" r:id="rId29"/>
    <p:sldId id="278" r:id="rId30"/>
    <p:sldId id="277" r:id="rId31"/>
  </p:sldIdLst>
  <p:sldSz cx="9144000" cy="6858000" type="screen4x3"/>
  <p:notesSz cx="7077075" cy="90233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7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735"/>
          </a:xfrm>
          <a:prstGeom prst="rect">
            <a:avLst/>
          </a:prstGeom>
        </p:spPr>
        <p:txBody>
          <a:bodyPr vert="horz" lIns="91440" tIns="45720" rIns="91440" bIns="45720" rtlCol="0"/>
          <a:lstStyle>
            <a:lvl1pPr algn="r">
              <a:defRPr sz="1200"/>
            </a:lvl1pPr>
          </a:lstStyle>
          <a:p>
            <a:fld id="{A2DC8518-72FE-4F91-B89B-717CC923E06E}" type="datetimeFigureOut">
              <a:rPr lang="en-US" smtClean="0"/>
              <a:t>10/15/2014</a:t>
            </a:fld>
            <a:endParaRPr lang="en-US"/>
          </a:p>
        </p:txBody>
      </p:sp>
      <p:sp>
        <p:nvSpPr>
          <p:cNvPr id="4" name="Footer Placeholder 3"/>
          <p:cNvSpPr>
            <a:spLocks noGrp="1"/>
          </p:cNvSpPr>
          <p:nvPr>
            <p:ph type="ftr" sz="quarter" idx="2"/>
          </p:nvPr>
        </p:nvSpPr>
        <p:spPr>
          <a:xfrm>
            <a:off x="0" y="8570617"/>
            <a:ext cx="3066733" cy="45273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0617"/>
            <a:ext cx="3066733" cy="452734"/>
          </a:xfrm>
          <a:prstGeom prst="rect">
            <a:avLst/>
          </a:prstGeom>
        </p:spPr>
        <p:txBody>
          <a:bodyPr vert="horz" lIns="91440" tIns="45720" rIns="91440" bIns="45720" rtlCol="0" anchor="b"/>
          <a:lstStyle>
            <a:lvl1pPr algn="r">
              <a:defRPr sz="1200"/>
            </a:lvl1pPr>
          </a:lstStyle>
          <a:p>
            <a:fld id="{D85D786F-B4ED-4983-AF15-19B65697335B}" type="slidenum">
              <a:rPr lang="en-US" smtClean="0"/>
              <a:t>‹#›</a:t>
            </a:fld>
            <a:endParaRPr lang="en-US"/>
          </a:p>
        </p:txBody>
      </p:sp>
    </p:spTree>
    <p:extLst>
      <p:ext uri="{BB962C8B-B14F-4D97-AF65-F5344CB8AC3E}">
        <p14:creationId xmlns:p14="http://schemas.microsoft.com/office/powerpoint/2010/main" val="14600366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116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0"/>
            <a:ext cx="3066733" cy="451168"/>
          </a:xfrm>
          <a:prstGeom prst="rect">
            <a:avLst/>
          </a:prstGeom>
        </p:spPr>
        <p:txBody>
          <a:bodyPr vert="horz" lIns="91440" tIns="45720" rIns="91440" bIns="45720" rtlCol="0"/>
          <a:lstStyle>
            <a:lvl1pPr algn="r">
              <a:defRPr sz="1200"/>
            </a:lvl1pPr>
          </a:lstStyle>
          <a:p>
            <a:fld id="{DD79F93A-4F07-4949-8DA6-365DCFBAC4C3}" type="datetimeFigureOut">
              <a:rPr lang="en-US" smtClean="0"/>
              <a:t>10/15/2014</a:t>
            </a:fld>
            <a:endParaRPr lang="en-US"/>
          </a:p>
        </p:txBody>
      </p:sp>
      <p:sp>
        <p:nvSpPr>
          <p:cNvPr id="4" name="Slide Image Placeholder 3"/>
          <p:cNvSpPr>
            <a:spLocks noGrp="1" noRot="1" noChangeAspect="1"/>
          </p:cNvSpPr>
          <p:nvPr>
            <p:ph type="sldImg" idx="2"/>
          </p:nvPr>
        </p:nvSpPr>
        <p:spPr>
          <a:xfrm>
            <a:off x="1282700"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286091"/>
            <a:ext cx="5661660" cy="406050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0616"/>
            <a:ext cx="3066733" cy="45116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570616"/>
            <a:ext cx="3066733" cy="451168"/>
          </a:xfrm>
          <a:prstGeom prst="rect">
            <a:avLst/>
          </a:prstGeom>
        </p:spPr>
        <p:txBody>
          <a:bodyPr vert="horz" lIns="91440" tIns="45720" rIns="91440" bIns="45720" rtlCol="0" anchor="b"/>
          <a:lstStyle>
            <a:lvl1pPr algn="r">
              <a:defRPr sz="1200"/>
            </a:lvl1pPr>
          </a:lstStyle>
          <a:p>
            <a:fld id="{572EC87B-ABB1-4186-825C-03354EF8F7FC}" type="slidenum">
              <a:rPr lang="en-US" smtClean="0"/>
              <a:t>‹#›</a:t>
            </a:fld>
            <a:endParaRPr lang="en-US"/>
          </a:p>
        </p:txBody>
      </p:sp>
    </p:spTree>
    <p:extLst>
      <p:ext uri="{BB962C8B-B14F-4D97-AF65-F5344CB8AC3E}">
        <p14:creationId xmlns:p14="http://schemas.microsoft.com/office/powerpoint/2010/main" val="3948049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one of your most difficult struggles (problems) you may be facing now</a:t>
            </a:r>
            <a:r>
              <a:rPr lang="en-US" baseline="0" dirty="0" smtClean="0"/>
              <a:t> or have faced in the past and how did you deal with them. I want to hear from the children also, so you think of things you have gone through that was hard for you and what </a:t>
            </a:r>
            <a:r>
              <a:rPr lang="en-US" baseline="0" smtClean="0"/>
              <a:t>did you do. </a:t>
            </a:r>
            <a:endParaRPr lang="en-US" dirty="0"/>
          </a:p>
        </p:txBody>
      </p:sp>
      <p:sp>
        <p:nvSpPr>
          <p:cNvPr id="4" name="Slide Number Placeholder 3"/>
          <p:cNvSpPr>
            <a:spLocks noGrp="1"/>
          </p:cNvSpPr>
          <p:nvPr>
            <p:ph type="sldNum" sz="quarter" idx="10"/>
          </p:nvPr>
        </p:nvSpPr>
        <p:spPr/>
        <p:txBody>
          <a:bodyPr/>
          <a:lstStyle/>
          <a:p>
            <a:fld id="{572EC87B-ABB1-4186-825C-03354EF8F7FC}" type="slidenum">
              <a:rPr lang="en-US" smtClean="0"/>
              <a:t>30</a:t>
            </a:fld>
            <a:endParaRPr lang="en-US"/>
          </a:p>
        </p:txBody>
      </p:sp>
    </p:spTree>
    <p:extLst>
      <p:ext uri="{BB962C8B-B14F-4D97-AF65-F5344CB8AC3E}">
        <p14:creationId xmlns:p14="http://schemas.microsoft.com/office/powerpoint/2010/main" val="12218768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0D6AE11C-BCA8-4319-802B-25C1B3E697F5}" type="datetimeFigureOut">
              <a:rPr lang="en-US" smtClean="0"/>
              <a:t>10/15/2014</a:t>
            </a:fld>
            <a:endParaRPr lang="en-US" dirty="0"/>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2E8B718-F9AD-49DC-9200-B68D14017FA3}" type="slidenum">
              <a:rPr lang="en-US" smtClean="0"/>
              <a:t>‹#›</a:t>
            </a:fld>
            <a:endParaRPr lang="en-US" dirty="0"/>
          </a:p>
        </p:txBody>
      </p:sp>
    </p:spTree>
    <p:extLst>
      <p:ext uri="{BB962C8B-B14F-4D97-AF65-F5344CB8AC3E}">
        <p14:creationId xmlns:p14="http://schemas.microsoft.com/office/powerpoint/2010/main" val="1722250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6AE11C-BCA8-4319-802B-25C1B3E697F5}" type="datetimeFigureOut">
              <a:rPr lang="en-US" smtClean="0"/>
              <a:t>10/15/2014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C2E8B718-F9AD-49DC-9200-B68D14017FA3}" type="slidenum">
              <a:rPr lang="en-US" smtClean="0"/>
              <a:t>‹#›</a:t>
            </a:fld>
            <a:endParaRPr lang="en-US" dirty="0"/>
          </a:p>
        </p:txBody>
      </p:sp>
    </p:spTree>
    <p:extLst>
      <p:ext uri="{BB962C8B-B14F-4D97-AF65-F5344CB8AC3E}">
        <p14:creationId xmlns:p14="http://schemas.microsoft.com/office/powerpoint/2010/main" val="2364654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smtClean="0"/>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6AE11C-BCA8-4319-802B-25C1B3E697F5}" type="datetimeFigureOut">
              <a:rPr lang="en-US" smtClean="0"/>
              <a:t>10/15/2014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C2E8B718-F9AD-49DC-9200-B68D14017FA3}" type="slidenum">
              <a:rPr lang="en-US" smtClean="0"/>
              <a:t>‹#›</a:t>
            </a:fld>
            <a:endParaRPr lang="en-US" dirty="0"/>
          </a:p>
        </p:txBody>
      </p:sp>
    </p:spTree>
    <p:extLst>
      <p:ext uri="{BB962C8B-B14F-4D97-AF65-F5344CB8AC3E}">
        <p14:creationId xmlns:p14="http://schemas.microsoft.com/office/powerpoint/2010/main" val="3765395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smtClean="0"/>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6AE11C-BCA8-4319-802B-25C1B3E697F5}" type="datetimeFigureOut">
              <a:rPr lang="en-US" smtClean="0"/>
              <a:t>10/15/2014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C2E8B718-F9AD-49DC-9200-B68D14017FA3}" type="slidenum">
              <a:rPr lang="en-US" smtClean="0"/>
              <a:t>‹#›</a:t>
            </a:fld>
            <a:endParaRPr lang="en-US" dirty="0"/>
          </a:p>
        </p:txBody>
      </p:sp>
    </p:spTree>
    <p:extLst>
      <p:ext uri="{BB962C8B-B14F-4D97-AF65-F5344CB8AC3E}">
        <p14:creationId xmlns:p14="http://schemas.microsoft.com/office/powerpoint/2010/main" val="3647417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6AE11C-BCA8-4319-802B-25C1B3E697F5}" type="datetimeFigureOut">
              <a:rPr lang="en-US" smtClean="0"/>
              <a:t>10/15/2014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C2E8B718-F9AD-49DC-9200-B68D14017FA3}" type="slidenum">
              <a:rPr lang="en-US" smtClean="0"/>
              <a:t>‹#›</a:t>
            </a:fld>
            <a:endParaRPr lang="en-US" dirty="0"/>
          </a:p>
        </p:txBody>
      </p:sp>
    </p:spTree>
    <p:extLst>
      <p:ext uri="{BB962C8B-B14F-4D97-AF65-F5344CB8AC3E}">
        <p14:creationId xmlns:p14="http://schemas.microsoft.com/office/powerpoint/2010/main" val="37145007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D6AE11C-BCA8-4319-802B-25C1B3E697F5}" type="datetimeFigureOut">
              <a:rPr lang="en-US" smtClean="0"/>
              <a:t>10/15/2014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C2E8B718-F9AD-49DC-9200-B68D14017FA3}" type="slidenum">
              <a:rPr lang="en-US" smtClean="0"/>
              <a:t>‹#›</a:t>
            </a:fld>
            <a:endParaRPr lang="en-US" dirty="0"/>
          </a:p>
        </p:txBody>
      </p:sp>
    </p:spTree>
    <p:extLst>
      <p:ext uri="{BB962C8B-B14F-4D97-AF65-F5344CB8AC3E}">
        <p14:creationId xmlns:p14="http://schemas.microsoft.com/office/powerpoint/2010/main" val="40888365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D6AE11C-BCA8-4319-802B-25C1B3E697F5}" type="datetimeFigureOut">
              <a:rPr lang="en-US" smtClean="0"/>
              <a:t>10/15/2014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C2E8B718-F9AD-49DC-9200-B68D14017FA3}" type="slidenum">
              <a:rPr lang="en-US" smtClean="0"/>
              <a:t>‹#›</a:t>
            </a:fld>
            <a:endParaRPr lang="en-US" dirty="0"/>
          </a:p>
        </p:txBody>
      </p:sp>
    </p:spTree>
    <p:extLst>
      <p:ext uri="{BB962C8B-B14F-4D97-AF65-F5344CB8AC3E}">
        <p14:creationId xmlns:p14="http://schemas.microsoft.com/office/powerpoint/2010/main" val="26414125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0D6AE11C-BCA8-4319-802B-25C1B3E697F5}" type="datetimeFigureOut">
              <a:rPr lang="en-US" smtClean="0"/>
              <a:t>10/15/2014</a:t>
            </a:fld>
            <a:endParaRPr lang="en-US" dirty="0"/>
          </a:p>
        </p:txBody>
      </p:sp>
      <p:sp>
        <p:nvSpPr>
          <p:cNvPr id="5" name="Footer Placeholder 4"/>
          <p:cNvSpPr>
            <a:spLocks noGrp="1"/>
          </p:cNvSpPr>
          <p:nvPr>
            <p:ph type="ftr" sz="quarter" idx="11"/>
          </p:nvPr>
        </p:nvSpPr>
        <p:spPr>
          <a:xfrm>
            <a:off x="516133" y="6387910"/>
            <a:ext cx="3859795" cy="228660"/>
          </a:xfrm>
        </p:spPr>
        <p:txBody>
          <a:bodyPr/>
          <a:lstStyle/>
          <a:p>
            <a:endParaRPr lang="en-US" dirty="0"/>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C2E8B718-F9AD-49DC-9200-B68D14017FA3}" type="slidenum">
              <a:rPr lang="en-US" smtClean="0"/>
              <a:t>‹#›</a:t>
            </a:fld>
            <a:endParaRPr lang="en-US" dirty="0"/>
          </a:p>
        </p:txBody>
      </p:sp>
    </p:spTree>
    <p:extLst>
      <p:ext uri="{BB962C8B-B14F-4D97-AF65-F5344CB8AC3E}">
        <p14:creationId xmlns:p14="http://schemas.microsoft.com/office/powerpoint/2010/main" val="9477888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6AE11C-BCA8-4319-802B-25C1B3E697F5}" type="datetimeFigureOut">
              <a:rPr lang="en-US" smtClean="0"/>
              <a:t>10/15/2014</a:t>
            </a:fld>
            <a:endParaRPr lang="en-US" dirty="0"/>
          </a:p>
        </p:txBody>
      </p:sp>
      <p:sp>
        <p:nvSpPr>
          <p:cNvPr id="5" name="Footer Placeholder 4"/>
          <p:cNvSpPr>
            <a:spLocks noGrp="1"/>
          </p:cNvSpPr>
          <p:nvPr>
            <p:ph type="ftr" sz="quarter" idx="11"/>
          </p:nvPr>
        </p:nvSpPr>
        <p:spPr>
          <a:xfrm>
            <a:off x="538546" y="6365498"/>
            <a:ext cx="3859795" cy="228660"/>
          </a:xfrm>
        </p:spPr>
        <p:txBody>
          <a:bodyPr/>
          <a:lstStyle/>
          <a:p>
            <a:endParaRPr lang="en-US" dirty="0"/>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C2E8B718-F9AD-49DC-9200-B68D14017FA3}" type="slidenum">
              <a:rPr lang="en-US" smtClean="0"/>
              <a:t>‹#›</a:t>
            </a:fld>
            <a:endParaRPr lang="en-US" dirty="0"/>
          </a:p>
        </p:txBody>
      </p:sp>
    </p:spTree>
    <p:extLst>
      <p:ext uri="{BB962C8B-B14F-4D97-AF65-F5344CB8AC3E}">
        <p14:creationId xmlns:p14="http://schemas.microsoft.com/office/powerpoint/2010/main" val="61001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6AE11C-BCA8-4319-802B-25C1B3E697F5}" type="datetimeFigureOut">
              <a:rPr lang="en-US" smtClean="0"/>
              <a:t>10/15/2014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2E8B718-F9AD-49DC-9200-B68D14017FA3}" type="slidenum">
              <a:rPr lang="en-US" smtClean="0"/>
              <a:t>‹#›</a:t>
            </a:fld>
            <a:endParaRPr lang="en-US" dirty="0"/>
          </a:p>
        </p:txBody>
      </p:sp>
    </p:spTree>
    <p:extLst>
      <p:ext uri="{BB962C8B-B14F-4D97-AF65-F5344CB8AC3E}">
        <p14:creationId xmlns:p14="http://schemas.microsoft.com/office/powerpoint/2010/main" val="167506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6AE11C-BCA8-4319-802B-25C1B3E697F5}" type="datetimeFigureOut">
              <a:rPr lang="en-US" smtClean="0"/>
              <a:t>10/15/2014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2E8B718-F9AD-49DC-9200-B68D14017FA3}" type="slidenum">
              <a:rPr lang="en-US" smtClean="0"/>
              <a:t>‹#›</a:t>
            </a:fld>
            <a:endParaRPr lang="en-US" dirty="0"/>
          </a:p>
        </p:txBody>
      </p:sp>
    </p:spTree>
    <p:extLst>
      <p:ext uri="{BB962C8B-B14F-4D97-AF65-F5344CB8AC3E}">
        <p14:creationId xmlns:p14="http://schemas.microsoft.com/office/powerpoint/2010/main" val="4225127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mtClean="0"/>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D6AE11C-BCA8-4319-802B-25C1B3E697F5}" type="datetimeFigureOut">
              <a:rPr lang="en-US" smtClean="0"/>
              <a:t>10/15/2014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2E8B718-F9AD-49DC-9200-B68D14017FA3}" type="slidenum">
              <a:rPr lang="en-US" smtClean="0"/>
              <a:t>‹#›</a:t>
            </a:fld>
            <a:endParaRPr lang="en-US" dirty="0"/>
          </a:p>
        </p:txBody>
      </p:sp>
    </p:spTree>
    <p:extLst>
      <p:ext uri="{BB962C8B-B14F-4D97-AF65-F5344CB8AC3E}">
        <p14:creationId xmlns:p14="http://schemas.microsoft.com/office/powerpoint/2010/main" val="3458080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D6AE11C-BCA8-4319-802B-25C1B3E697F5}" type="datetimeFigureOut">
              <a:rPr lang="en-US" smtClean="0"/>
              <a:t>10/15/2014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2E8B718-F9AD-49DC-9200-B68D14017FA3}" type="slidenum">
              <a:rPr lang="en-US" smtClean="0"/>
              <a:t>‹#›</a:t>
            </a:fld>
            <a:endParaRPr lang="en-US" dirty="0"/>
          </a:p>
        </p:txBody>
      </p:sp>
    </p:spTree>
    <p:extLst>
      <p:ext uri="{BB962C8B-B14F-4D97-AF65-F5344CB8AC3E}">
        <p14:creationId xmlns:p14="http://schemas.microsoft.com/office/powerpoint/2010/main" val="4214143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D6AE11C-BCA8-4319-802B-25C1B3E697F5}" type="datetimeFigureOut">
              <a:rPr lang="en-US" smtClean="0"/>
              <a:t>10/15/2014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2E8B718-F9AD-49DC-9200-B68D14017FA3}" type="slidenum">
              <a:rPr lang="en-US" smtClean="0"/>
              <a:t>‹#›</a:t>
            </a:fld>
            <a:endParaRPr lang="en-US" dirty="0"/>
          </a:p>
        </p:txBody>
      </p:sp>
    </p:spTree>
    <p:extLst>
      <p:ext uri="{BB962C8B-B14F-4D97-AF65-F5344CB8AC3E}">
        <p14:creationId xmlns:p14="http://schemas.microsoft.com/office/powerpoint/2010/main" val="3493118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0D6AE11C-BCA8-4319-802B-25C1B3E697F5}" type="datetimeFigureOut">
              <a:rPr lang="en-US" smtClean="0"/>
              <a:t>10/15/2014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C2E8B718-F9AD-49DC-9200-B68D14017FA3}" type="slidenum">
              <a:rPr lang="en-US" smtClean="0"/>
              <a:t>‹#›</a:t>
            </a:fld>
            <a:endParaRPr lang="en-US" dirty="0"/>
          </a:p>
        </p:txBody>
      </p:sp>
    </p:spTree>
    <p:extLst>
      <p:ext uri="{BB962C8B-B14F-4D97-AF65-F5344CB8AC3E}">
        <p14:creationId xmlns:p14="http://schemas.microsoft.com/office/powerpoint/2010/main" val="1993682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6AE11C-BCA8-4319-802B-25C1B3E697F5}" type="datetimeFigureOut">
              <a:rPr lang="en-US" smtClean="0"/>
              <a:t>10/15/2014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C2E8B718-F9AD-49DC-9200-B68D14017FA3}" type="slidenum">
              <a:rPr lang="en-US" smtClean="0"/>
              <a:t>‹#›</a:t>
            </a:fld>
            <a:endParaRPr lang="en-US" dirty="0"/>
          </a:p>
        </p:txBody>
      </p:sp>
    </p:spTree>
    <p:extLst>
      <p:ext uri="{BB962C8B-B14F-4D97-AF65-F5344CB8AC3E}">
        <p14:creationId xmlns:p14="http://schemas.microsoft.com/office/powerpoint/2010/main" val="4240324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6AE11C-BCA8-4319-802B-25C1B3E697F5}" type="datetimeFigureOut">
              <a:rPr lang="en-US" smtClean="0"/>
              <a:t>10/15/2014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C2E8B718-F9AD-49DC-9200-B68D14017FA3}" type="slidenum">
              <a:rPr lang="en-US" smtClean="0"/>
              <a:t>‹#›</a:t>
            </a:fld>
            <a:endParaRPr lang="en-US" dirty="0"/>
          </a:p>
        </p:txBody>
      </p:sp>
    </p:spTree>
    <p:extLst>
      <p:ext uri="{BB962C8B-B14F-4D97-AF65-F5344CB8AC3E}">
        <p14:creationId xmlns:p14="http://schemas.microsoft.com/office/powerpoint/2010/main" val="2499076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0D6AE11C-BCA8-4319-802B-25C1B3E697F5}" type="datetimeFigureOut">
              <a:rPr lang="en-US" smtClean="0"/>
              <a:t>10/15/2014</a:t>
            </a:fld>
            <a:endParaRPr lang="en-US" dirty="0"/>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US" dirty="0"/>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C2E8B718-F9AD-49DC-9200-B68D14017FA3}" type="slidenum">
              <a:rPr lang="en-US" smtClean="0"/>
              <a:t>‹#›</a:t>
            </a:fld>
            <a:endParaRPr lang="en-US" dirty="0"/>
          </a:p>
        </p:txBody>
      </p:sp>
    </p:spTree>
    <p:extLst>
      <p:ext uri="{BB962C8B-B14F-4D97-AF65-F5344CB8AC3E}">
        <p14:creationId xmlns:p14="http://schemas.microsoft.com/office/powerpoint/2010/main" val="487941377"/>
      </p:ext>
    </p:extLst>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 id="2147483799" r:id="rId12"/>
    <p:sldLayoutId id="2147483800" r:id="rId13"/>
    <p:sldLayoutId id="2147483801" r:id="rId14"/>
    <p:sldLayoutId id="2147483802" r:id="rId15"/>
    <p:sldLayoutId id="2147483803" r:id="rId16"/>
    <p:sldLayoutId id="2147483804"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fen-NLT-30240c"/><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9753" y="990600"/>
            <a:ext cx="5917679" cy="2550877"/>
          </a:xfrm>
        </p:spPr>
        <p:txBody>
          <a:bodyPr>
            <a:normAutofit/>
          </a:bodyPr>
          <a:lstStyle/>
          <a:p>
            <a:r>
              <a:rPr lang="en-US" dirty="0" smtClean="0"/>
              <a:t>Godly Wisdom</a:t>
            </a:r>
            <a:br>
              <a:rPr lang="en-US" dirty="0" smtClean="0"/>
            </a:br>
            <a:r>
              <a:rPr lang="en-US" dirty="0" smtClean="0"/>
              <a:t>How To Deal With The Struggle</a:t>
            </a:r>
            <a:endParaRPr lang="en-US" dirty="0"/>
          </a:p>
        </p:txBody>
      </p:sp>
      <p:sp>
        <p:nvSpPr>
          <p:cNvPr id="3" name="Subtitle 2"/>
          <p:cNvSpPr>
            <a:spLocks noGrp="1"/>
          </p:cNvSpPr>
          <p:nvPr>
            <p:ph type="subTitle" idx="1"/>
          </p:nvPr>
        </p:nvSpPr>
        <p:spPr>
          <a:xfrm>
            <a:off x="869753" y="3733800"/>
            <a:ext cx="5917679" cy="1828800"/>
          </a:xfrm>
        </p:spPr>
        <p:txBody>
          <a:bodyPr>
            <a:noAutofit/>
          </a:bodyPr>
          <a:lstStyle/>
          <a:p>
            <a:r>
              <a:rPr lang="en-US" sz="2800" dirty="0" smtClean="0">
                <a:solidFill>
                  <a:schemeClr val="bg1"/>
                </a:solidFill>
              </a:rPr>
              <a:t>My brethren, count it all joy when you fall into various trials, James 1:2 (NKJV)</a:t>
            </a:r>
            <a:endParaRPr lang="en-US" sz="2800" dirty="0">
              <a:solidFill>
                <a:schemeClr val="bg1"/>
              </a:solidFill>
            </a:endParaRPr>
          </a:p>
        </p:txBody>
      </p:sp>
    </p:spTree>
    <p:extLst>
      <p:ext uri="{BB962C8B-B14F-4D97-AF65-F5344CB8AC3E}">
        <p14:creationId xmlns:p14="http://schemas.microsoft.com/office/powerpoint/2010/main" val="38362409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64382" y="2286000"/>
            <a:ext cx="7593818" cy="4419600"/>
          </a:xfrm>
        </p:spPr>
        <p:txBody>
          <a:bodyPr>
            <a:normAutofit/>
          </a:bodyPr>
          <a:lstStyle/>
          <a:p>
            <a:r>
              <a:rPr lang="en-US" sz="3200" dirty="0"/>
              <a:t>Testing (trying or proving) of your faith can make you bitter and not better with no spiritual growth).</a:t>
            </a:r>
          </a:p>
          <a:p>
            <a:r>
              <a:rPr lang="en-US" sz="3200" dirty="0"/>
              <a:t>It is not the trial that makes you grow but overcoming your test that brings about spiritual growth.</a:t>
            </a:r>
          </a:p>
          <a:p>
            <a:endParaRPr lang="en-US" sz="2800" dirty="0"/>
          </a:p>
        </p:txBody>
      </p:sp>
    </p:spTree>
    <p:extLst>
      <p:ext uri="{BB962C8B-B14F-4D97-AF65-F5344CB8AC3E}">
        <p14:creationId xmlns:p14="http://schemas.microsoft.com/office/powerpoint/2010/main" val="38742199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970" y="838200"/>
            <a:ext cx="6982630" cy="1130302"/>
          </a:xfrm>
        </p:spPr>
        <p:txBody>
          <a:bodyPr>
            <a:noAutofit/>
          </a:bodyPr>
          <a:lstStyle/>
          <a:p>
            <a:r>
              <a:rPr lang="en-US" sz="3600" dirty="0" smtClean="0"/>
              <a:t>Godly Wisdom</a:t>
            </a:r>
            <a:br>
              <a:rPr lang="en-US" sz="3600" dirty="0" smtClean="0"/>
            </a:br>
            <a:r>
              <a:rPr lang="en-US" sz="3600" dirty="0" smtClean="0"/>
              <a:t>How To Deal With The Struggle</a:t>
            </a:r>
            <a:endParaRPr lang="en-US" sz="3600" dirty="0"/>
          </a:p>
        </p:txBody>
      </p:sp>
      <p:sp>
        <p:nvSpPr>
          <p:cNvPr id="3" name="Content Placeholder 2"/>
          <p:cNvSpPr>
            <a:spLocks noGrp="1"/>
          </p:cNvSpPr>
          <p:nvPr>
            <p:ph idx="1"/>
          </p:nvPr>
        </p:nvSpPr>
        <p:spPr>
          <a:xfrm>
            <a:off x="865970" y="2286000"/>
            <a:ext cx="7517618" cy="3987800"/>
          </a:xfrm>
        </p:spPr>
        <p:txBody>
          <a:bodyPr>
            <a:noAutofit/>
          </a:bodyPr>
          <a:lstStyle/>
          <a:p>
            <a:r>
              <a:rPr lang="en-US" sz="3200" baseline="30000" dirty="0" smtClean="0"/>
              <a:t>3 </a:t>
            </a:r>
            <a:r>
              <a:rPr lang="en-US" sz="3200" dirty="0" smtClean="0"/>
              <a:t>For you know that when your faith is tested, your endurance has a chance to grow. </a:t>
            </a:r>
            <a:r>
              <a:rPr lang="en-US" sz="3200" baseline="30000" dirty="0" smtClean="0"/>
              <a:t>4 </a:t>
            </a:r>
            <a:r>
              <a:rPr lang="en-US" sz="3200" dirty="0" smtClean="0"/>
              <a:t>So let it grow, for when your endurance is fully developed, you will be perfect and complete, needing nothing. James 1:3 (NLT</a:t>
            </a:r>
            <a:r>
              <a:rPr lang="en-US" sz="3200" dirty="0" smtClean="0"/>
              <a:t>)</a:t>
            </a:r>
            <a:endParaRPr lang="en-US" sz="3200" dirty="0" smtClean="0"/>
          </a:p>
        </p:txBody>
      </p:sp>
    </p:spTree>
    <p:extLst>
      <p:ext uri="{BB962C8B-B14F-4D97-AF65-F5344CB8AC3E}">
        <p14:creationId xmlns:p14="http://schemas.microsoft.com/office/powerpoint/2010/main" val="21405389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65970" y="2133600"/>
            <a:ext cx="7593818" cy="3911600"/>
          </a:xfrm>
        </p:spPr>
        <p:txBody>
          <a:bodyPr>
            <a:noAutofit/>
          </a:bodyPr>
          <a:lstStyle/>
          <a:p>
            <a:r>
              <a:rPr lang="en-US" sz="3200" dirty="0"/>
              <a:t>When someone is broken of their self-will, God can easily use them for His glory.</a:t>
            </a:r>
          </a:p>
          <a:p>
            <a:r>
              <a:rPr lang="en-US" sz="3200" dirty="0"/>
              <a:t>When trials and testing comes it is a natural response to fear the adversity and try to escape it. But God through His wisdom uses trouble to mature us.</a:t>
            </a:r>
          </a:p>
          <a:p>
            <a:endParaRPr lang="en-US" sz="2800" dirty="0"/>
          </a:p>
        </p:txBody>
      </p:sp>
    </p:spTree>
    <p:extLst>
      <p:ext uri="{BB962C8B-B14F-4D97-AF65-F5344CB8AC3E}">
        <p14:creationId xmlns:p14="http://schemas.microsoft.com/office/powerpoint/2010/main" val="42577284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Godly Wisdom</a:t>
            </a:r>
            <a:br>
              <a:rPr lang="en-US" dirty="0" smtClean="0"/>
            </a:br>
            <a:r>
              <a:rPr lang="en-US" dirty="0" smtClean="0"/>
              <a:t>How To Deal With The Struggle</a:t>
            </a:r>
            <a:endParaRPr lang="en-US" dirty="0"/>
          </a:p>
        </p:txBody>
      </p:sp>
      <p:sp>
        <p:nvSpPr>
          <p:cNvPr id="3" name="Content Placeholder 2"/>
          <p:cNvSpPr>
            <a:spLocks noGrp="1"/>
          </p:cNvSpPr>
          <p:nvPr>
            <p:ph idx="1"/>
          </p:nvPr>
        </p:nvSpPr>
        <p:spPr>
          <a:xfrm>
            <a:off x="864382" y="2209800"/>
            <a:ext cx="7746218" cy="4114800"/>
          </a:xfrm>
        </p:spPr>
        <p:txBody>
          <a:bodyPr>
            <a:noAutofit/>
          </a:bodyPr>
          <a:lstStyle/>
          <a:p>
            <a:r>
              <a:rPr lang="en-US" sz="3200" baseline="30000" dirty="0" smtClean="0"/>
              <a:t>5 </a:t>
            </a:r>
            <a:r>
              <a:rPr lang="en-US" sz="3200" dirty="0" smtClean="0"/>
              <a:t>If any of you need wisdom, you should ask God, and it will be given to you. God is generous and won’t correct you for asking. </a:t>
            </a:r>
          </a:p>
          <a:p>
            <a:r>
              <a:rPr lang="en-US" sz="3200" dirty="0" smtClean="0"/>
              <a:t>When you are going through your struggles, pray and ask God for His wisdom on how to deal with the issues you are facing and endure. </a:t>
            </a:r>
            <a:endParaRPr lang="en-US" sz="3200" dirty="0"/>
          </a:p>
        </p:txBody>
      </p:sp>
    </p:spTree>
    <p:extLst>
      <p:ext uri="{BB962C8B-B14F-4D97-AF65-F5344CB8AC3E}">
        <p14:creationId xmlns:p14="http://schemas.microsoft.com/office/powerpoint/2010/main" val="36650111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64382" y="2489200"/>
            <a:ext cx="7746218" cy="4064000"/>
          </a:xfrm>
        </p:spPr>
        <p:txBody>
          <a:bodyPr>
            <a:normAutofit/>
          </a:bodyPr>
          <a:lstStyle/>
          <a:p>
            <a:r>
              <a:rPr lang="en-US" sz="3200" dirty="0"/>
              <a:t>He will not get upset with you.</a:t>
            </a:r>
          </a:p>
          <a:p>
            <a:r>
              <a:rPr lang="en-US" sz="3200" dirty="0"/>
              <a:t>His wisdom is more valuable than the most expensive Gems.</a:t>
            </a:r>
          </a:p>
          <a:p>
            <a:endParaRPr lang="en-US" sz="3200" dirty="0"/>
          </a:p>
        </p:txBody>
      </p:sp>
    </p:spTree>
    <p:extLst>
      <p:ext uri="{BB962C8B-B14F-4D97-AF65-F5344CB8AC3E}">
        <p14:creationId xmlns:p14="http://schemas.microsoft.com/office/powerpoint/2010/main" val="11884447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Godly Wisdom</a:t>
            </a:r>
            <a:br>
              <a:rPr lang="en-US" dirty="0" smtClean="0"/>
            </a:br>
            <a:r>
              <a:rPr lang="en-US" dirty="0" smtClean="0"/>
              <a:t>How To Deal With The Struggle</a:t>
            </a:r>
            <a:endParaRPr lang="en-US" dirty="0"/>
          </a:p>
        </p:txBody>
      </p:sp>
      <p:sp>
        <p:nvSpPr>
          <p:cNvPr id="3" name="Content Placeholder 2"/>
          <p:cNvSpPr>
            <a:spLocks noGrp="1"/>
          </p:cNvSpPr>
          <p:nvPr>
            <p:ph idx="1"/>
          </p:nvPr>
        </p:nvSpPr>
        <p:spPr>
          <a:xfrm>
            <a:off x="864382" y="2489200"/>
            <a:ext cx="7365218" cy="3835400"/>
          </a:xfrm>
        </p:spPr>
        <p:txBody>
          <a:bodyPr>
            <a:noAutofit/>
          </a:bodyPr>
          <a:lstStyle/>
          <a:p>
            <a:r>
              <a:rPr lang="en-US" sz="3200" dirty="0" smtClean="0"/>
              <a:t>6.But when you ask for something, you must have faith and not doubt. Anyone who doubts is like an ocean wave tossed around in a storm. </a:t>
            </a:r>
            <a:r>
              <a:rPr lang="en-US" sz="3200" dirty="0" smtClean="0"/>
              <a:t>James1:6</a:t>
            </a:r>
            <a:endParaRPr lang="en-US" sz="3200" dirty="0"/>
          </a:p>
        </p:txBody>
      </p:sp>
    </p:spTree>
    <p:extLst>
      <p:ext uri="{BB962C8B-B14F-4D97-AF65-F5344CB8AC3E}">
        <p14:creationId xmlns:p14="http://schemas.microsoft.com/office/powerpoint/2010/main" val="26330332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64382" y="2489200"/>
            <a:ext cx="7746218" cy="4064000"/>
          </a:xfrm>
        </p:spPr>
        <p:txBody>
          <a:bodyPr/>
          <a:lstStyle/>
          <a:p>
            <a:r>
              <a:rPr lang="en-US" sz="3200" baseline="30000" dirty="0"/>
              <a:t>7-8 </a:t>
            </a:r>
            <a:r>
              <a:rPr lang="en-US" sz="3200" dirty="0"/>
              <a:t>If you are that kind of person, you can’t make up your mind, and you surely can’t be trusted. So don’t expect the Lord to give you anything at all. James </a:t>
            </a:r>
            <a:r>
              <a:rPr lang="en-US" sz="3200" dirty="0" smtClean="0"/>
              <a:t>1:7-8</a:t>
            </a:r>
            <a:endParaRPr lang="en-US" sz="3200" dirty="0"/>
          </a:p>
          <a:p>
            <a:endParaRPr lang="en-US" dirty="0"/>
          </a:p>
        </p:txBody>
      </p:sp>
    </p:spTree>
    <p:extLst>
      <p:ext uri="{BB962C8B-B14F-4D97-AF65-F5344CB8AC3E}">
        <p14:creationId xmlns:p14="http://schemas.microsoft.com/office/powerpoint/2010/main" val="9064580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Godly Wisdom</a:t>
            </a:r>
            <a:br>
              <a:rPr lang="en-US" dirty="0" smtClean="0"/>
            </a:br>
            <a:r>
              <a:rPr lang="en-US" dirty="0" smtClean="0"/>
              <a:t>How To Deal With The Struggle</a:t>
            </a:r>
            <a:endParaRPr lang="en-US" dirty="0"/>
          </a:p>
        </p:txBody>
      </p:sp>
      <p:sp>
        <p:nvSpPr>
          <p:cNvPr id="3" name="Content Placeholder 2"/>
          <p:cNvSpPr>
            <a:spLocks noGrp="1"/>
          </p:cNvSpPr>
          <p:nvPr>
            <p:ph idx="1"/>
          </p:nvPr>
        </p:nvSpPr>
        <p:spPr>
          <a:xfrm>
            <a:off x="864382" y="2133600"/>
            <a:ext cx="7898618" cy="4419600"/>
          </a:xfrm>
        </p:spPr>
        <p:txBody>
          <a:bodyPr>
            <a:noAutofit/>
          </a:bodyPr>
          <a:lstStyle/>
          <a:p>
            <a:r>
              <a:rPr lang="en-US" sz="3200" dirty="0" smtClean="0"/>
              <a:t>It’s easy too doubt when you are going through difficult times.</a:t>
            </a:r>
          </a:p>
          <a:p>
            <a:r>
              <a:rPr lang="en-US" sz="3200" dirty="0" smtClean="0"/>
              <a:t>Being double-minded (unreliable/uncertain) in our ability to trust in God.</a:t>
            </a:r>
          </a:p>
          <a:p>
            <a:r>
              <a:rPr lang="en-US" sz="3200" dirty="0" smtClean="0"/>
              <a:t>God’s wisdom tells us not to waver if you want to get the support and the help that we need from Him. </a:t>
            </a:r>
            <a:endParaRPr lang="en-US" sz="3200" dirty="0"/>
          </a:p>
        </p:txBody>
      </p:sp>
    </p:spTree>
    <p:extLst>
      <p:ext uri="{BB962C8B-B14F-4D97-AF65-F5344CB8AC3E}">
        <p14:creationId xmlns:p14="http://schemas.microsoft.com/office/powerpoint/2010/main" val="30720117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Godly Wisdom</a:t>
            </a:r>
            <a:br>
              <a:rPr lang="en-US" dirty="0" smtClean="0"/>
            </a:br>
            <a:r>
              <a:rPr lang="en-US" dirty="0" smtClean="0"/>
              <a:t>How To Deal With The Struggle</a:t>
            </a:r>
            <a:endParaRPr lang="en-US" dirty="0"/>
          </a:p>
        </p:txBody>
      </p:sp>
      <p:sp>
        <p:nvSpPr>
          <p:cNvPr id="3" name="Content Placeholder 2"/>
          <p:cNvSpPr>
            <a:spLocks noGrp="1"/>
          </p:cNvSpPr>
          <p:nvPr>
            <p:ph idx="1"/>
          </p:nvPr>
        </p:nvSpPr>
        <p:spPr>
          <a:xfrm>
            <a:off x="228600" y="2209800"/>
            <a:ext cx="8458200" cy="4191000"/>
          </a:xfrm>
        </p:spPr>
        <p:txBody>
          <a:bodyPr>
            <a:noAutofit/>
          </a:bodyPr>
          <a:lstStyle/>
          <a:p>
            <a:r>
              <a:rPr lang="en-US" sz="2800" baseline="30000" dirty="0" smtClean="0"/>
              <a:t>9 </a:t>
            </a:r>
            <a:r>
              <a:rPr lang="en-US" sz="2800" dirty="0" smtClean="0"/>
              <a:t>Any of God’s people who are poor should be glad that he thinks so highly of them. </a:t>
            </a:r>
            <a:r>
              <a:rPr lang="en-US" sz="2800" baseline="30000" dirty="0" smtClean="0"/>
              <a:t>10 </a:t>
            </a:r>
            <a:r>
              <a:rPr lang="en-US" sz="2800" dirty="0" smtClean="0"/>
              <a:t>But any who are rich should be glad when God makes them humble. Rich people will disappear like wild flowers </a:t>
            </a:r>
            <a:r>
              <a:rPr lang="en-US" sz="2800" baseline="30000" dirty="0" smtClean="0"/>
              <a:t>11 </a:t>
            </a:r>
            <a:r>
              <a:rPr lang="en-US" sz="2800" dirty="0" smtClean="0"/>
              <a:t>scorched by the burning heat of the sun. The flowers lose their blossoms, and their beauty is destroyed. That is how the rich will disappear, as they go about their business. James 1:9-11 (NLT)</a:t>
            </a:r>
            <a:endParaRPr lang="en-US" sz="2800" dirty="0"/>
          </a:p>
        </p:txBody>
      </p:sp>
    </p:spTree>
    <p:extLst>
      <p:ext uri="{BB962C8B-B14F-4D97-AF65-F5344CB8AC3E}">
        <p14:creationId xmlns:p14="http://schemas.microsoft.com/office/powerpoint/2010/main" val="840680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Godly Wisdom</a:t>
            </a:r>
            <a:br>
              <a:rPr lang="en-US" dirty="0" smtClean="0"/>
            </a:br>
            <a:r>
              <a:rPr lang="en-US" dirty="0" smtClean="0"/>
              <a:t>How To Deal With The Struggle</a:t>
            </a:r>
            <a:endParaRPr lang="en-US" dirty="0"/>
          </a:p>
        </p:txBody>
      </p:sp>
      <p:sp>
        <p:nvSpPr>
          <p:cNvPr id="3" name="Content Placeholder 2"/>
          <p:cNvSpPr>
            <a:spLocks noGrp="1"/>
          </p:cNvSpPr>
          <p:nvPr>
            <p:ph idx="1"/>
          </p:nvPr>
        </p:nvSpPr>
        <p:spPr>
          <a:xfrm>
            <a:off x="533400" y="2209800"/>
            <a:ext cx="8458200" cy="4419600"/>
          </a:xfrm>
        </p:spPr>
        <p:txBody>
          <a:bodyPr>
            <a:noAutofit/>
          </a:bodyPr>
          <a:lstStyle/>
          <a:p>
            <a:r>
              <a:rPr lang="en-US" sz="2800" dirty="0" smtClean="0"/>
              <a:t>When your going through your struggle don’t put your trust in man or your riches, they can quickly fade and “your money can act funny.”</a:t>
            </a:r>
          </a:p>
          <a:p>
            <a:r>
              <a:rPr lang="en-US" sz="2800" dirty="0" smtClean="0"/>
              <a:t>Your wealth may be meaningless in dealing with your present struggle. No amount of money, finances can bring you out. Trust in God.</a:t>
            </a:r>
          </a:p>
          <a:p>
            <a:r>
              <a:rPr lang="en-US" sz="2800" dirty="0" smtClean="0"/>
              <a:t>If you are low in spirit be encouraged and trust in God.</a:t>
            </a:r>
            <a:endParaRPr lang="en-US" sz="2800" dirty="0"/>
          </a:p>
        </p:txBody>
      </p:sp>
    </p:spTree>
    <p:extLst>
      <p:ext uri="{BB962C8B-B14F-4D97-AF65-F5344CB8AC3E}">
        <p14:creationId xmlns:p14="http://schemas.microsoft.com/office/powerpoint/2010/main" val="1620175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Godly Wisdom</a:t>
            </a:r>
            <a:br>
              <a:rPr lang="en-US" dirty="0" smtClean="0"/>
            </a:br>
            <a:r>
              <a:rPr lang="en-US" dirty="0" smtClean="0"/>
              <a:t>How To Deal With The Struggle</a:t>
            </a:r>
            <a:endParaRPr lang="en-US" dirty="0"/>
          </a:p>
        </p:txBody>
      </p:sp>
      <p:sp>
        <p:nvSpPr>
          <p:cNvPr id="3" name="Content Placeholder 2"/>
          <p:cNvSpPr>
            <a:spLocks noGrp="1"/>
          </p:cNvSpPr>
          <p:nvPr>
            <p:ph idx="1"/>
          </p:nvPr>
        </p:nvSpPr>
        <p:spPr>
          <a:xfrm>
            <a:off x="864382" y="2209800"/>
            <a:ext cx="6345260" cy="4038600"/>
          </a:xfrm>
        </p:spPr>
        <p:txBody>
          <a:bodyPr>
            <a:noAutofit/>
          </a:bodyPr>
          <a:lstStyle/>
          <a:p>
            <a:r>
              <a:rPr lang="en-US" sz="2800" dirty="0"/>
              <a:t>Dr. Stanley’s definition of “godly wisdom” is this: the capacity to see things the way the Lord GOD sees them and to respond according to his principles; seeing the difficult circumstances from His </a:t>
            </a:r>
            <a:r>
              <a:rPr lang="en-US" sz="2800" dirty="0" smtClean="0"/>
              <a:t>perspective encompassed </a:t>
            </a:r>
            <a:r>
              <a:rPr lang="en-US" sz="2800" dirty="0"/>
              <a:t>by the boundaries of His character and attributes. </a:t>
            </a:r>
            <a:endParaRPr lang="en-US" sz="2800" dirty="0" smtClean="0"/>
          </a:p>
        </p:txBody>
      </p:sp>
    </p:spTree>
    <p:extLst>
      <p:ext uri="{BB962C8B-B14F-4D97-AF65-F5344CB8AC3E}">
        <p14:creationId xmlns:p14="http://schemas.microsoft.com/office/powerpoint/2010/main" val="37124118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Godly Wisdom</a:t>
            </a:r>
            <a:br>
              <a:rPr lang="en-US" dirty="0" smtClean="0"/>
            </a:br>
            <a:r>
              <a:rPr lang="en-US" dirty="0" smtClean="0"/>
              <a:t>How To Deal With The Struggle</a:t>
            </a:r>
            <a:endParaRPr lang="en-US" dirty="0"/>
          </a:p>
        </p:txBody>
      </p:sp>
      <p:sp>
        <p:nvSpPr>
          <p:cNvPr id="3" name="Content Placeholder 2"/>
          <p:cNvSpPr>
            <a:spLocks noGrp="1"/>
          </p:cNvSpPr>
          <p:nvPr>
            <p:ph idx="1"/>
          </p:nvPr>
        </p:nvSpPr>
        <p:spPr>
          <a:xfrm>
            <a:off x="457200" y="2286000"/>
            <a:ext cx="8279618" cy="4368800"/>
          </a:xfrm>
        </p:spPr>
        <p:txBody>
          <a:bodyPr>
            <a:normAutofit/>
          </a:bodyPr>
          <a:lstStyle/>
          <a:p>
            <a:r>
              <a:rPr lang="en-US" sz="3200" baseline="30000" dirty="0" smtClean="0"/>
              <a:t>12 </a:t>
            </a:r>
            <a:r>
              <a:rPr lang="en-US" sz="3200" dirty="0" smtClean="0"/>
              <a:t>Blessed (happy) is the man who is patient under trial </a:t>
            </a:r>
            <a:r>
              <a:rPr lang="en-US" sz="3200" i="1" dirty="0" smtClean="0"/>
              <a:t>and</a:t>
            </a:r>
            <a:r>
              <a:rPr lang="en-US" sz="3200" dirty="0" smtClean="0"/>
              <a:t> stands up under temptation, for when he has stood the test </a:t>
            </a:r>
            <a:r>
              <a:rPr lang="en-US" sz="3200" i="1" dirty="0" smtClean="0"/>
              <a:t>and</a:t>
            </a:r>
            <a:r>
              <a:rPr lang="en-US" sz="3200" dirty="0" smtClean="0"/>
              <a:t> been approved, he will receive [the victor’s] crown of life which God has promised to those who love Him. James 1:12 (AMP)</a:t>
            </a:r>
            <a:endParaRPr lang="en-US" sz="3200" dirty="0"/>
          </a:p>
        </p:txBody>
      </p:sp>
    </p:spTree>
    <p:extLst>
      <p:ext uri="{BB962C8B-B14F-4D97-AF65-F5344CB8AC3E}">
        <p14:creationId xmlns:p14="http://schemas.microsoft.com/office/powerpoint/2010/main" val="16178460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Godly Wisdom</a:t>
            </a:r>
            <a:br>
              <a:rPr lang="en-US" dirty="0" smtClean="0"/>
            </a:br>
            <a:r>
              <a:rPr lang="en-US" dirty="0" smtClean="0"/>
              <a:t>How To Deal With The Struggle</a:t>
            </a:r>
            <a:endParaRPr lang="en-US" dirty="0"/>
          </a:p>
        </p:txBody>
      </p:sp>
      <p:sp>
        <p:nvSpPr>
          <p:cNvPr id="3" name="Content Placeholder 2"/>
          <p:cNvSpPr>
            <a:spLocks noGrp="1"/>
          </p:cNvSpPr>
          <p:nvPr>
            <p:ph idx="1"/>
          </p:nvPr>
        </p:nvSpPr>
        <p:spPr>
          <a:xfrm>
            <a:off x="304800" y="2286000"/>
            <a:ext cx="8686800" cy="4343400"/>
          </a:xfrm>
        </p:spPr>
        <p:txBody>
          <a:bodyPr>
            <a:noAutofit/>
          </a:bodyPr>
          <a:lstStyle/>
          <a:p>
            <a:r>
              <a:rPr lang="en-US" sz="3200" dirty="0" smtClean="0"/>
              <a:t>We may look at a trial as a curse, but God uses trials and test to bless us.</a:t>
            </a:r>
          </a:p>
          <a:p>
            <a:r>
              <a:rPr lang="en-US" sz="3200" dirty="0" smtClean="0"/>
              <a:t>Our endurance and victory over our test brings about God’s blessing.</a:t>
            </a:r>
          </a:p>
          <a:p>
            <a:r>
              <a:rPr lang="en-US" sz="3200" dirty="0" smtClean="0"/>
              <a:t>That is why you don’t see in James, scriptures that deal with escape from struggles but God does provide a way of escape if testing becomes unbearable.</a:t>
            </a:r>
            <a:endParaRPr lang="en-US" sz="3200" dirty="0"/>
          </a:p>
        </p:txBody>
      </p:sp>
    </p:spTree>
    <p:extLst>
      <p:ext uri="{BB962C8B-B14F-4D97-AF65-F5344CB8AC3E}">
        <p14:creationId xmlns:p14="http://schemas.microsoft.com/office/powerpoint/2010/main" val="40564182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Godly Wisdom</a:t>
            </a:r>
            <a:br>
              <a:rPr lang="en-US" dirty="0" smtClean="0"/>
            </a:br>
            <a:r>
              <a:rPr lang="en-US" dirty="0" smtClean="0"/>
              <a:t>How To Deal With The Struggle</a:t>
            </a:r>
            <a:endParaRPr lang="en-US" dirty="0"/>
          </a:p>
        </p:txBody>
      </p:sp>
      <p:sp>
        <p:nvSpPr>
          <p:cNvPr id="3" name="Content Placeholder 2"/>
          <p:cNvSpPr>
            <a:spLocks noGrp="1"/>
          </p:cNvSpPr>
          <p:nvPr>
            <p:ph idx="1"/>
          </p:nvPr>
        </p:nvSpPr>
        <p:spPr>
          <a:xfrm>
            <a:off x="381000" y="2286000"/>
            <a:ext cx="8534400" cy="4572000"/>
          </a:xfrm>
        </p:spPr>
        <p:txBody>
          <a:bodyPr>
            <a:normAutofit/>
          </a:bodyPr>
          <a:lstStyle/>
          <a:p>
            <a:r>
              <a:rPr lang="en-US" sz="3200" dirty="0" smtClean="0"/>
              <a:t>And remember, when you are being tempted, do not say, “God is tempting me.” God is never tempted to do wrong,</a:t>
            </a:r>
            <a:r>
              <a:rPr lang="en-US" sz="3200" baseline="30000" dirty="0" smtClean="0"/>
              <a:t>[</a:t>
            </a:r>
            <a:r>
              <a:rPr lang="en-US" sz="3200" baseline="30000" dirty="0" smtClean="0">
                <a:hlinkClick r:id="rId2" tooltip="See footnote c"/>
              </a:rPr>
              <a:t>c</a:t>
            </a:r>
            <a:r>
              <a:rPr lang="en-US" sz="3200" baseline="30000" dirty="0" smtClean="0"/>
              <a:t>]</a:t>
            </a:r>
            <a:r>
              <a:rPr lang="en-US" sz="3200" dirty="0" smtClean="0"/>
              <a:t> and he never tempts anyone else. </a:t>
            </a:r>
            <a:r>
              <a:rPr lang="en-US" sz="3200" baseline="30000" dirty="0" smtClean="0"/>
              <a:t>14 </a:t>
            </a:r>
            <a:r>
              <a:rPr lang="en-US" sz="3200" dirty="0" smtClean="0"/>
              <a:t>Temptation comes from our own desires, which entice us and drag us away. </a:t>
            </a:r>
            <a:r>
              <a:rPr lang="en-US" sz="3200" baseline="30000" dirty="0" smtClean="0"/>
              <a:t>15 </a:t>
            </a:r>
            <a:r>
              <a:rPr lang="en-US" sz="3200" dirty="0" smtClean="0"/>
              <a:t>These desires give birth to sinful actions. And when sin is allowed to grow, it gives birth to death.</a:t>
            </a:r>
            <a:endParaRPr lang="en-US" sz="3200" dirty="0"/>
          </a:p>
        </p:txBody>
      </p:sp>
    </p:spTree>
    <p:extLst>
      <p:ext uri="{BB962C8B-B14F-4D97-AF65-F5344CB8AC3E}">
        <p14:creationId xmlns:p14="http://schemas.microsoft.com/office/powerpoint/2010/main" val="19793689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Godly Wisdom</a:t>
            </a:r>
            <a:br>
              <a:rPr lang="en-US" dirty="0" smtClean="0"/>
            </a:br>
            <a:r>
              <a:rPr lang="en-US" dirty="0" smtClean="0"/>
              <a:t>How To Deal With The Struggle</a:t>
            </a:r>
            <a:endParaRPr lang="en-US" dirty="0"/>
          </a:p>
        </p:txBody>
      </p:sp>
      <p:sp>
        <p:nvSpPr>
          <p:cNvPr id="3" name="Content Placeholder 2"/>
          <p:cNvSpPr>
            <a:spLocks noGrp="1"/>
          </p:cNvSpPr>
          <p:nvPr>
            <p:ph idx="1"/>
          </p:nvPr>
        </p:nvSpPr>
        <p:spPr>
          <a:xfrm>
            <a:off x="457200" y="2133600"/>
            <a:ext cx="8458200" cy="4572000"/>
          </a:xfrm>
        </p:spPr>
        <p:txBody>
          <a:bodyPr>
            <a:noAutofit/>
          </a:bodyPr>
          <a:lstStyle/>
          <a:p>
            <a:r>
              <a:rPr lang="en-US" sz="2800" dirty="0" smtClean="0"/>
              <a:t>Temptations and trying that we read about in verses 2 &amp; 3 of  James chapter 1 is different that the temptations mentioned in verse 13.</a:t>
            </a:r>
          </a:p>
          <a:p>
            <a:r>
              <a:rPr lang="en-US" sz="2800" dirty="0" smtClean="0"/>
              <a:t>Temptations and trying in verses 2-3 talks about external trials unavoidable and outside of our control . </a:t>
            </a:r>
            <a:r>
              <a:rPr lang="en-US" sz="2800" dirty="0"/>
              <a:t>W</a:t>
            </a:r>
            <a:r>
              <a:rPr lang="en-US" sz="2800" dirty="0" smtClean="0"/>
              <a:t>e are encouraged to endure.</a:t>
            </a:r>
          </a:p>
          <a:p>
            <a:r>
              <a:rPr lang="en-US" sz="2800" dirty="0" smtClean="0"/>
              <a:t>Temptations talked about in verse 13 talks about the internal struggles that we can control. </a:t>
            </a:r>
            <a:endParaRPr lang="en-US" sz="2800" dirty="0"/>
          </a:p>
        </p:txBody>
      </p:sp>
    </p:spTree>
    <p:extLst>
      <p:ext uri="{BB962C8B-B14F-4D97-AF65-F5344CB8AC3E}">
        <p14:creationId xmlns:p14="http://schemas.microsoft.com/office/powerpoint/2010/main" val="1164837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64382" y="2489200"/>
            <a:ext cx="7365218" cy="3987800"/>
          </a:xfrm>
        </p:spPr>
        <p:txBody>
          <a:bodyPr>
            <a:normAutofit/>
          </a:bodyPr>
          <a:lstStyle/>
          <a:p>
            <a:r>
              <a:rPr lang="en-US" sz="3200" dirty="0"/>
              <a:t>Temptations talked about in verse 13 talks about the internal struggles that we </a:t>
            </a:r>
            <a:r>
              <a:rPr lang="en-US" sz="3200" dirty="0" smtClean="0"/>
              <a:t>should try to control or avoid.</a:t>
            </a:r>
            <a:endParaRPr lang="en-US" sz="3200" dirty="0"/>
          </a:p>
        </p:txBody>
      </p:sp>
    </p:spTree>
    <p:extLst>
      <p:ext uri="{BB962C8B-B14F-4D97-AF65-F5344CB8AC3E}">
        <p14:creationId xmlns:p14="http://schemas.microsoft.com/office/powerpoint/2010/main" val="36578081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Godly Wisdom</a:t>
            </a:r>
            <a:br>
              <a:rPr lang="en-US" dirty="0" smtClean="0"/>
            </a:br>
            <a:r>
              <a:rPr lang="en-US" dirty="0" smtClean="0"/>
              <a:t>How To Deal With The Struggle</a:t>
            </a:r>
            <a:endParaRPr lang="en-US" dirty="0"/>
          </a:p>
        </p:txBody>
      </p:sp>
      <p:sp>
        <p:nvSpPr>
          <p:cNvPr id="3" name="Content Placeholder 2"/>
          <p:cNvSpPr>
            <a:spLocks noGrp="1"/>
          </p:cNvSpPr>
          <p:nvPr>
            <p:ph idx="1"/>
          </p:nvPr>
        </p:nvSpPr>
        <p:spPr>
          <a:xfrm>
            <a:off x="381000" y="2209800"/>
            <a:ext cx="8382000" cy="4419600"/>
          </a:xfrm>
        </p:spPr>
        <p:txBody>
          <a:bodyPr>
            <a:noAutofit/>
          </a:bodyPr>
          <a:lstStyle/>
          <a:p>
            <a:r>
              <a:rPr lang="en-US" sz="2800" dirty="0" smtClean="0"/>
              <a:t>Temptations talked about in James 1:13-we are drawn by our own lust, that can cause us follow our own ways and lead to sin and death.</a:t>
            </a:r>
          </a:p>
          <a:p>
            <a:r>
              <a:rPr lang="en-US" sz="2800" dirty="0" smtClean="0"/>
              <a:t>When drawn by your own ways (lust), try to avoid this type of behavior/temptation at all cost.</a:t>
            </a:r>
          </a:p>
          <a:p>
            <a:r>
              <a:rPr lang="en-US" sz="2800" dirty="0" smtClean="0"/>
              <a:t>There is a way that seems right unto a men but the end thereof are the ways of death.</a:t>
            </a:r>
          </a:p>
          <a:p>
            <a:endParaRPr lang="en-US" sz="2400" dirty="0"/>
          </a:p>
        </p:txBody>
      </p:sp>
    </p:spTree>
    <p:extLst>
      <p:ext uri="{BB962C8B-B14F-4D97-AF65-F5344CB8AC3E}">
        <p14:creationId xmlns:p14="http://schemas.microsoft.com/office/powerpoint/2010/main" val="42132751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Godly Wisdom</a:t>
            </a:r>
            <a:br>
              <a:rPr lang="en-US" dirty="0" smtClean="0"/>
            </a:br>
            <a:r>
              <a:rPr lang="en-US" dirty="0" smtClean="0"/>
              <a:t>How To Deal With The Struggle</a:t>
            </a:r>
            <a:endParaRPr lang="en-US" dirty="0"/>
          </a:p>
        </p:txBody>
      </p:sp>
      <p:sp>
        <p:nvSpPr>
          <p:cNvPr id="3" name="Content Placeholder 2"/>
          <p:cNvSpPr>
            <a:spLocks noGrp="1"/>
          </p:cNvSpPr>
          <p:nvPr>
            <p:ph idx="1"/>
          </p:nvPr>
        </p:nvSpPr>
        <p:spPr>
          <a:xfrm>
            <a:off x="304800" y="2286000"/>
            <a:ext cx="8382000" cy="4343400"/>
          </a:xfrm>
        </p:spPr>
        <p:txBody>
          <a:bodyPr>
            <a:noAutofit/>
          </a:bodyPr>
          <a:lstStyle/>
          <a:p>
            <a:r>
              <a:rPr lang="en-US" sz="2800" dirty="0" smtClean="0"/>
              <a:t>Just be aware that a trial or test that may have started out as an external problem, can become an internal problem, if not dealt with by asking for God’s wisdom on situations and study of the Word of God.</a:t>
            </a:r>
          </a:p>
          <a:p>
            <a:r>
              <a:rPr lang="en-US" sz="2800" baseline="30000" dirty="0" smtClean="0"/>
              <a:t>14 </a:t>
            </a:r>
            <a:r>
              <a:rPr lang="en-US" sz="2800" dirty="0" smtClean="0"/>
              <a:t>But every person is tempted when he is drawn away, enticed </a:t>
            </a:r>
            <a:r>
              <a:rPr lang="en-US" sz="2800" i="1" dirty="0" smtClean="0"/>
              <a:t>and</a:t>
            </a:r>
            <a:r>
              <a:rPr lang="en-US" sz="2800" dirty="0" smtClean="0"/>
              <a:t> baited by his own evil desire (lust, passions). James 1:14 (AMP)</a:t>
            </a:r>
            <a:endParaRPr lang="en-US" sz="2800" dirty="0"/>
          </a:p>
        </p:txBody>
      </p:sp>
    </p:spTree>
    <p:extLst>
      <p:ext uri="{BB962C8B-B14F-4D97-AF65-F5344CB8AC3E}">
        <p14:creationId xmlns:p14="http://schemas.microsoft.com/office/powerpoint/2010/main" val="15449273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Godly Wisdom</a:t>
            </a:r>
            <a:br>
              <a:rPr lang="en-US" dirty="0" smtClean="0"/>
            </a:br>
            <a:r>
              <a:rPr lang="en-US" dirty="0" smtClean="0"/>
              <a:t>How To Deal With The Struggle</a:t>
            </a:r>
            <a:endParaRPr lang="en-US" dirty="0"/>
          </a:p>
        </p:txBody>
      </p:sp>
      <p:sp>
        <p:nvSpPr>
          <p:cNvPr id="3" name="Content Placeholder 2"/>
          <p:cNvSpPr>
            <a:spLocks noGrp="1"/>
          </p:cNvSpPr>
          <p:nvPr>
            <p:ph idx="1"/>
          </p:nvPr>
        </p:nvSpPr>
        <p:spPr>
          <a:xfrm>
            <a:off x="533400" y="2362200"/>
            <a:ext cx="8229600" cy="4267200"/>
          </a:xfrm>
        </p:spPr>
        <p:txBody>
          <a:bodyPr>
            <a:noAutofit/>
          </a:bodyPr>
          <a:lstStyle/>
          <a:p>
            <a:r>
              <a:rPr lang="en-US" sz="2800" dirty="0" smtClean="0"/>
              <a:t>17. Don’t be fooled, my dear friends. </a:t>
            </a:r>
            <a:r>
              <a:rPr lang="en-US" sz="2800" baseline="30000" dirty="0" smtClean="0"/>
              <a:t>17 </a:t>
            </a:r>
            <a:r>
              <a:rPr lang="en-US" sz="2800" dirty="0" smtClean="0"/>
              <a:t>Every good and perfect gift comes down from the Father who created all the lights in the heavens. He is always the same and never makes dark shadows by changing. James 1:17 (NLT)</a:t>
            </a:r>
          </a:p>
          <a:p>
            <a:r>
              <a:rPr lang="en-US" sz="2800" dirty="0" smtClean="0"/>
              <a:t>God is unchanging,  because He’s perfect so He can’t get better or become worse. </a:t>
            </a:r>
            <a:endParaRPr lang="en-US" sz="2800" dirty="0"/>
          </a:p>
        </p:txBody>
      </p:sp>
    </p:spTree>
    <p:extLst>
      <p:ext uri="{BB962C8B-B14F-4D97-AF65-F5344CB8AC3E}">
        <p14:creationId xmlns:p14="http://schemas.microsoft.com/office/powerpoint/2010/main" val="13586772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Godly Wisdom</a:t>
            </a:r>
            <a:br>
              <a:rPr lang="en-US" dirty="0" smtClean="0"/>
            </a:br>
            <a:r>
              <a:rPr lang="en-US" dirty="0" smtClean="0"/>
              <a:t>How To Deal With The Struggle</a:t>
            </a:r>
            <a:endParaRPr lang="en-US" dirty="0"/>
          </a:p>
        </p:txBody>
      </p:sp>
      <p:sp>
        <p:nvSpPr>
          <p:cNvPr id="3" name="Content Placeholder 2"/>
          <p:cNvSpPr>
            <a:spLocks noGrp="1"/>
          </p:cNvSpPr>
          <p:nvPr>
            <p:ph idx="1"/>
          </p:nvPr>
        </p:nvSpPr>
        <p:spPr>
          <a:xfrm>
            <a:off x="381000" y="2286000"/>
            <a:ext cx="8382000" cy="4419600"/>
          </a:xfrm>
        </p:spPr>
        <p:txBody>
          <a:bodyPr>
            <a:normAutofit/>
          </a:bodyPr>
          <a:lstStyle/>
          <a:p>
            <a:r>
              <a:rPr lang="en-US" sz="2800" dirty="0" smtClean="0"/>
              <a:t>This does not mean that God is immobile, and unable to move.</a:t>
            </a:r>
          </a:p>
          <a:p>
            <a:r>
              <a:rPr lang="en-US" sz="2800" dirty="0" smtClean="0"/>
              <a:t>God has quality characteristics and personality that allows Him to act, think, create and make decisions for His people</a:t>
            </a:r>
          </a:p>
          <a:p>
            <a:r>
              <a:rPr lang="en-US" sz="2800" dirty="0" smtClean="0"/>
              <a:t>God is all powerful, all knowing and always present everywhere.</a:t>
            </a:r>
          </a:p>
          <a:p>
            <a:r>
              <a:rPr lang="en-US" sz="2800" dirty="0" smtClean="0"/>
              <a:t>Godly Wisdom is valuable tool in your struggles.</a:t>
            </a:r>
          </a:p>
          <a:p>
            <a:endParaRPr lang="en-US" dirty="0"/>
          </a:p>
        </p:txBody>
      </p:sp>
    </p:spTree>
    <p:extLst>
      <p:ext uri="{BB962C8B-B14F-4D97-AF65-F5344CB8AC3E}">
        <p14:creationId xmlns:p14="http://schemas.microsoft.com/office/powerpoint/2010/main" val="42728305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Godly Wisdom</a:t>
            </a:r>
            <a:br>
              <a:rPr lang="en-US" dirty="0"/>
            </a:br>
            <a:r>
              <a:rPr lang="en-US" dirty="0"/>
              <a:t>How To Deal With The Struggle</a:t>
            </a:r>
          </a:p>
        </p:txBody>
      </p:sp>
      <p:sp>
        <p:nvSpPr>
          <p:cNvPr id="3" name="Content Placeholder 2"/>
          <p:cNvSpPr>
            <a:spLocks noGrp="1"/>
          </p:cNvSpPr>
          <p:nvPr>
            <p:ph idx="1"/>
          </p:nvPr>
        </p:nvSpPr>
        <p:spPr>
          <a:xfrm>
            <a:off x="609600" y="2286000"/>
            <a:ext cx="7924800" cy="4343400"/>
          </a:xfrm>
        </p:spPr>
        <p:txBody>
          <a:bodyPr>
            <a:normAutofit/>
          </a:bodyPr>
          <a:lstStyle/>
          <a:p>
            <a:r>
              <a:rPr lang="en-US" sz="3200" dirty="0" smtClean="0"/>
              <a:t>Life circumstances and struggles change. God is faithful He never changes and He has everything under His control.</a:t>
            </a:r>
          </a:p>
          <a:p>
            <a:r>
              <a:rPr lang="en-US" sz="3200" dirty="0" smtClean="0"/>
              <a:t>Leave it to God. He’s got it!</a:t>
            </a:r>
            <a:endParaRPr lang="en-US" sz="3200" dirty="0"/>
          </a:p>
        </p:txBody>
      </p:sp>
    </p:spTree>
    <p:extLst>
      <p:ext uri="{BB962C8B-B14F-4D97-AF65-F5344CB8AC3E}">
        <p14:creationId xmlns:p14="http://schemas.microsoft.com/office/powerpoint/2010/main" val="3698889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Godly Wisdom</a:t>
            </a:r>
            <a:br>
              <a:rPr lang="en-US" dirty="0"/>
            </a:br>
            <a:r>
              <a:rPr lang="en-US" dirty="0"/>
              <a:t>How To Deal With The Struggle</a:t>
            </a:r>
          </a:p>
        </p:txBody>
      </p:sp>
      <p:sp>
        <p:nvSpPr>
          <p:cNvPr id="3" name="Content Placeholder 2"/>
          <p:cNvSpPr>
            <a:spLocks noGrp="1"/>
          </p:cNvSpPr>
          <p:nvPr>
            <p:ph idx="1"/>
          </p:nvPr>
        </p:nvSpPr>
        <p:spPr>
          <a:xfrm>
            <a:off x="865970" y="2209800"/>
            <a:ext cx="7746218" cy="4140200"/>
          </a:xfrm>
        </p:spPr>
        <p:txBody>
          <a:bodyPr>
            <a:normAutofit/>
          </a:bodyPr>
          <a:lstStyle/>
          <a:p>
            <a:r>
              <a:rPr lang="en-US" sz="3000" dirty="0"/>
              <a:t>Notice the action verbs that reveal our interaction with GOD to receive such an important character trait: “the capacity to see from His perspective” and “to respond to His principles”. God isn’t expecting us to grow just from knowing, we need to respond obediently to His perspective, too. </a:t>
            </a:r>
          </a:p>
          <a:p>
            <a:endParaRPr lang="en-US" dirty="0"/>
          </a:p>
        </p:txBody>
      </p:sp>
    </p:spTree>
    <p:extLst>
      <p:ext uri="{BB962C8B-B14F-4D97-AF65-F5344CB8AC3E}">
        <p14:creationId xmlns:p14="http://schemas.microsoft.com/office/powerpoint/2010/main" val="15411481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Godly Wisdom</a:t>
            </a:r>
            <a:br>
              <a:rPr lang="en-US" dirty="0" smtClean="0"/>
            </a:br>
            <a:r>
              <a:rPr lang="en-US" dirty="0" smtClean="0"/>
              <a:t>How To Deal With The Struggle</a:t>
            </a:r>
            <a:endParaRPr lang="en-US" dirty="0"/>
          </a:p>
        </p:txBody>
      </p:sp>
      <p:sp>
        <p:nvSpPr>
          <p:cNvPr id="3" name="Content Placeholder 2"/>
          <p:cNvSpPr>
            <a:spLocks noGrp="1"/>
          </p:cNvSpPr>
          <p:nvPr>
            <p:ph idx="1"/>
          </p:nvPr>
        </p:nvSpPr>
        <p:spPr>
          <a:xfrm>
            <a:off x="864382" y="2489200"/>
            <a:ext cx="7212818" cy="3835400"/>
          </a:xfrm>
        </p:spPr>
        <p:txBody>
          <a:bodyPr>
            <a:normAutofit/>
          </a:bodyPr>
          <a:lstStyle/>
          <a:p>
            <a:pPr marL="0" indent="0">
              <a:buNone/>
            </a:pPr>
            <a:r>
              <a:rPr lang="en-US" sz="3200" dirty="0" smtClean="0"/>
              <a:t>Resources:</a:t>
            </a:r>
          </a:p>
          <a:p>
            <a:r>
              <a:rPr lang="en-US" sz="3200" dirty="0" smtClean="0"/>
              <a:t>The King James Study Bible: Thomas Nelson Inc.: 1988 (center column references and notes)</a:t>
            </a:r>
            <a:endParaRPr lang="en-US" sz="3200" dirty="0"/>
          </a:p>
        </p:txBody>
      </p:sp>
    </p:spTree>
    <p:extLst>
      <p:ext uri="{BB962C8B-B14F-4D97-AF65-F5344CB8AC3E}">
        <p14:creationId xmlns:p14="http://schemas.microsoft.com/office/powerpoint/2010/main" val="3053286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4382" y="685800"/>
            <a:ext cx="7135030" cy="1206502"/>
          </a:xfrm>
        </p:spPr>
        <p:txBody>
          <a:bodyPr>
            <a:noAutofit/>
          </a:bodyPr>
          <a:lstStyle/>
          <a:p>
            <a:r>
              <a:rPr lang="en-US" sz="3600" dirty="0" smtClean="0"/>
              <a:t>Godly Wisdom</a:t>
            </a:r>
            <a:br>
              <a:rPr lang="en-US" sz="3600" dirty="0" smtClean="0"/>
            </a:br>
            <a:r>
              <a:rPr lang="en-US" sz="3600" dirty="0" smtClean="0"/>
              <a:t>How To Deal With The Struggle</a:t>
            </a:r>
            <a:endParaRPr lang="en-US" sz="3600" dirty="0"/>
          </a:p>
        </p:txBody>
      </p:sp>
      <p:sp>
        <p:nvSpPr>
          <p:cNvPr id="3" name="Content Placeholder 2"/>
          <p:cNvSpPr>
            <a:spLocks noGrp="1"/>
          </p:cNvSpPr>
          <p:nvPr>
            <p:ph idx="1"/>
          </p:nvPr>
        </p:nvSpPr>
        <p:spPr>
          <a:xfrm>
            <a:off x="864382" y="2489200"/>
            <a:ext cx="7746218" cy="3606800"/>
          </a:xfrm>
        </p:spPr>
        <p:txBody>
          <a:bodyPr>
            <a:normAutofit/>
          </a:bodyPr>
          <a:lstStyle/>
          <a:p>
            <a:r>
              <a:rPr lang="en-US" sz="3200" dirty="0" smtClean="0"/>
              <a:t>What are some characteristics or attributes that we have learned about Godly Wisdom.</a:t>
            </a:r>
            <a:endParaRPr lang="en-US" sz="3200" dirty="0"/>
          </a:p>
        </p:txBody>
      </p:sp>
    </p:spTree>
    <p:extLst>
      <p:ext uri="{BB962C8B-B14F-4D97-AF65-F5344CB8AC3E}">
        <p14:creationId xmlns:p14="http://schemas.microsoft.com/office/powerpoint/2010/main" val="27339621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7695" y="762000"/>
            <a:ext cx="6830230" cy="977902"/>
          </a:xfrm>
        </p:spPr>
        <p:txBody>
          <a:bodyPr>
            <a:noAutofit/>
          </a:bodyPr>
          <a:lstStyle/>
          <a:p>
            <a:r>
              <a:rPr lang="en-US" dirty="0" smtClean="0"/>
              <a:t>Godly Wisdom</a:t>
            </a:r>
            <a:br>
              <a:rPr lang="en-US" dirty="0" smtClean="0"/>
            </a:br>
            <a:r>
              <a:rPr lang="en-US" dirty="0" smtClean="0"/>
              <a:t>How To Deal With The Struggle</a:t>
            </a:r>
            <a:endParaRPr lang="en-US" dirty="0"/>
          </a:p>
        </p:txBody>
      </p:sp>
      <p:sp>
        <p:nvSpPr>
          <p:cNvPr id="3" name="Content Placeholder 2"/>
          <p:cNvSpPr>
            <a:spLocks noGrp="1"/>
          </p:cNvSpPr>
          <p:nvPr>
            <p:ph idx="1"/>
          </p:nvPr>
        </p:nvSpPr>
        <p:spPr>
          <a:xfrm>
            <a:off x="864382" y="2209800"/>
            <a:ext cx="7517618" cy="3962400"/>
          </a:xfrm>
        </p:spPr>
        <p:txBody>
          <a:bodyPr>
            <a:noAutofit/>
          </a:bodyPr>
          <a:lstStyle/>
          <a:p>
            <a:r>
              <a:rPr lang="en-US" sz="2800" dirty="0" smtClean="0"/>
              <a:t>Faith and Wisdom-God doesn’t see things they way we do.</a:t>
            </a:r>
          </a:p>
          <a:p>
            <a:r>
              <a:rPr lang="en-US" sz="2800" dirty="0" smtClean="0"/>
              <a:t>Consider it a sheer gift, friends, when tests and challenges come at you from all sides. You know that under pressure, your faith-life is forced into the open and shows its true </a:t>
            </a:r>
            <a:r>
              <a:rPr lang="en-US" sz="2800" dirty="0" smtClean="0"/>
              <a:t>colors. James </a:t>
            </a:r>
            <a:r>
              <a:rPr lang="en-US" sz="2800" dirty="0" smtClean="0"/>
              <a:t>1:2-3</a:t>
            </a:r>
            <a:endParaRPr lang="en-US" sz="2800" dirty="0"/>
          </a:p>
        </p:txBody>
      </p:sp>
    </p:spTree>
    <p:extLst>
      <p:ext uri="{BB962C8B-B14F-4D97-AF65-F5344CB8AC3E}">
        <p14:creationId xmlns:p14="http://schemas.microsoft.com/office/powerpoint/2010/main" val="10412458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Godly Wisdom</a:t>
            </a:r>
            <a:br>
              <a:rPr lang="en-US" dirty="0" smtClean="0"/>
            </a:br>
            <a:r>
              <a:rPr lang="en-US" dirty="0" smtClean="0"/>
              <a:t>How To Deal With The Struggle</a:t>
            </a:r>
            <a:endParaRPr lang="en-US" dirty="0"/>
          </a:p>
        </p:txBody>
      </p:sp>
      <p:sp>
        <p:nvSpPr>
          <p:cNvPr id="3" name="Content Placeholder 2"/>
          <p:cNvSpPr>
            <a:spLocks noGrp="1"/>
          </p:cNvSpPr>
          <p:nvPr>
            <p:ph idx="1"/>
          </p:nvPr>
        </p:nvSpPr>
        <p:spPr>
          <a:xfrm>
            <a:off x="864382" y="2209800"/>
            <a:ext cx="7593818" cy="3505200"/>
          </a:xfrm>
        </p:spPr>
        <p:txBody>
          <a:bodyPr/>
          <a:lstStyle/>
          <a:p>
            <a:r>
              <a:rPr lang="en-US" sz="2800" dirty="0" smtClean="0"/>
              <a:t>The book of James opens with a crucial topic that we have to deal with in our lives. Trials of life.</a:t>
            </a:r>
          </a:p>
          <a:p>
            <a:r>
              <a:rPr lang="en-US" sz="2800" dirty="0" smtClean="0"/>
              <a:t>We as Christians experience various trails that are external out of our control whether they come from the world, Satan or God.</a:t>
            </a:r>
          </a:p>
          <a:p>
            <a:endParaRPr lang="en-US" dirty="0" smtClean="0"/>
          </a:p>
          <a:p>
            <a:endParaRPr lang="en-US" dirty="0"/>
          </a:p>
        </p:txBody>
      </p:sp>
    </p:spTree>
    <p:extLst>
      <p:ext uri="{BB962C8B-B14F-4D97-AF65-F5344CB8AC3E}">
        <p14:creationId xmlns:p14="http://schemas.microsoft.com/office/powerpoint/2010/main" val="29443281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Godly Wisdom</a:t>
            </a:r>
            <a:br>
              <a:rPr lang="en-US" dirty="0" smtClean="0"/>
            </a:br>
            <a:r>
              <a:rPr lang="en-US" dirty="0" smtClean="0"/>
              <a:t>How To Deal With The Struggle</a:t>
            </a:r>
            <a:endParaRPr lang="en-US" dirty="0"/>
          </a:p>
        </p:txBody>
      </p:sp>
      <p:sp>
        <p:nvSpPr>
          <p:cNvPr id="3" name="Content Placeholder 2"/>
          <p:cNvSpPr>
            <a:spLocks noGrp="1"/>
          </p:cNvSpPr>
          <p:nvPr>
            <p:ph idx="1"/>
          </p:nvPr>
        </p:nvSpPr>
        <p:spPr>
          <a:xfrm>
            <a:off x="864382" y="2133600"/>
            <a:ext cx="7593818" cy="3810000"/>
          </a:xfrm>
        </p:spPr>
        <p:txBody>
          <a:bodyPr>
            <a:noAutofit/>
          </a:bodyPr>
          <a:lstStyle/>
          <a:p>
            <a:r>
              <a:rPr lang="en-US" sz="3200" dirty="0" smtClean="0"/>
              <a:t>These “negative” experiences are to be accepted with great “joy” not for the sake of the trial itself but because of the positive work God can do through the testing. </a:t>
            </a:r>
          </a:p>
        </p:txBody>
      </p:sp>
    </p:spTree>
    <p:extLst>
      <p:ext uri="{BB962C8B-B14F-4D97-AF65-F5344CB8AC3E}">
        <p14:creationId xmlns:p14="http://schemas.microsoft.com/office/powerpoint/2010/main" val="23898370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33400" y="2286000"/>
            <a:ext cx="7670018" cy="3911600"/>
          </a:xfrm>
        </p:spPr>
        <p:txBody>
          <a:bodyPr/>
          <a:lstStyle/>
          <a:p>
            <a:r>
              <a:rPr lang="en-US" sz="3200" baseline="30000" dirty="0"/>
              <a:t>2 </a:t>
            </a:r>
            <a:r>
              <a:rPr lang="en-US" sz="3200" dirty="0"/>
              <a:t>My brethren, count it all joy when you fall into various trials (temptations), </a:t>
            </a:r>
            <a:r>
              <a:rPr lang="en-US" sz="3200" baseline="30000" dirty="0"/>
              <a:t>3 </a:t>
            </a:r>
            <a:r>
              <a:rPr lang="en-US" sz="3200" dirty="0"/>
              <a:t>knowing that the testing (trying) of your faith produces patience.  James 1:2-3 (NKJV)</a:t>
            </a:r>
          </a:p>
          <a:p>
            <a:endParaRPr lang="en-US" dirty="0"/>
          </a:p>
        </p:txBody>
      </p:sp>
    </p:spTree>
    <p:extLst>
      <p:ext uri="{BB962C8B-B14F-4D97-AF65-F5344CB8AC3E}">
        <p14:creationId xmlns:p14="http://schemas.microsoft.com/office/powerpoint/2010/main" val="21301420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Godly Wisdom</a:t>
            </a:r>
            <a:br>
              <a:rPr lang="en-US" dirty="0" smtClean="0"/>
            </a:br>
            <a:r>
              <a:rPr lang="en-US" dirty="0" smtClean="0"/>
              <a:t>How To Deal With The Struggle</a:t>
            </a:r>
            <a:endParaRPr lang="en-US" dirty="0"/>
          </a:p>
        </p:txBody>
      </p:sp>
      <p:sp>
        <p:nvSpPr>
          <p:cNvPr id="3" name="Content Placeholder 2"/>
          <p:cNvSpPr>
            <a:spLocks noGrp="1"/>
          </p:cNvSpPr>
          <p:nvPr>
            <p:ph idx="1"/>
          </p:nvPr>
        </p:nvSpPr>
        <p:spPr>
          <a:xfrm>
            <a:off x="865970" y="2209800"/>
            <a:ext cx="7593818" cy="3987800"/>
          </a:xfrm>
        </p:spPr>
        <p:txBody>
          <a:bodyPr>
            <a:noAutofit/>
          </a:bodyPr>
          <a:lstStyle/>
          <a:p>
            <a:r>
              <a:rPr lang="en-US" sz="3200" dirty="0" smtClean="0"/>
              <a:t>The trial (temptation) &amp; the testing (trying) of your faith do not mean the same thing.</a:t>
            </a:r>
          </a:p>
          <a:p>
            <a:r>
              <a:rPr lang="en-US" sz="3200" dirty="0" smtClean="0"/>
              <a:t>Trials you go through don’t automatically make your mature or grow in </a:t>
            </a:r>
            <a:r>
              <a:rPr lang="en-US" sz="3200" dirty="0" smtClean="0"/>
              <a:t>God.</a:t>
            </a:r>
            <a:endParaRPr lang="en-US" sz="3200" dirty="0"/>
          </a:p>
        </p:txBody>
      </p:sp>
    </p:spTree>
    <p:extLst>
      <p:ext uri="{BB962C8B-B14F-4D97-AF65-F5344CB8AC3E}">
        <p14:creationId xmlns:p14="http://schemas.microsoft.com/office/powerpoint/2010/main" val="32000375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206</TotalTime>
  <Words>1516</Words>
  <Application>Microsoft Office PowerPoint</Application>
  <PresentationFormat>On-screen Show (4:3)</PresentationFormat>
  <Paragraphs>80</Paragraphs>
  <Slides>30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Century Gothic</vt:lpstr>
      <vt:lpstr>Wingdings 3</vt:lpstr>
      <vt:lpstr>Ion Boardroom</vt:lpstr>
      <vt:lpstr>Godly Wisdom How To Deal With The Struggle</vt:lpstr>
      <vt:lpstr>Godly Wisdom How To Deal With The Struggle</vt:lpstr>
      <vt:lpstr>Godly Wisdom How To Deal With The Struggle</vt:lpstr>
      <vt:lpstr>Godly Wisdom How To Deal With The Struggle</vt:lpstr>
      <vt:lpstr>Godly Wisdom How To Deal With The Struggle</vt:lpstr>
      <vt:lpstr>Godly Wisdom How To Deal With The Struggle</vt:lpstr>
      <vt:lpstr>Godly Wisdom How To Deal With The Struggle</vt:lpstr>
      <vt:lpstr>PowerPoint Presentation</vt:lpstr>
      <vt:lpstr>Godly Wisdom How To Deal With The Struggle</vt:lpstr>
      <vt:lpstr>PowerPoint Presentation</vt:lpstr>
      <vt:lpstr>Godly Wisdom How To Deal With The Struggle</vt:lpstr>
      <vt:lpstr>PowerPoint Presentation</vt:lpstr>
      <vt:lpstr>Godly Wisdom How To Deal With The Struggle</vt:lpstr>
      <vt:lpstr>PowerPoint Presentation</vt:lpstr>
      <vt:lpstr>Godly Wisdom How To Deal With The Struggle</vt:lpstr>
      <vt:lpstr>PowerPoint Presentation</vt:lpstr>
      <vt:lpstr>Godly Wisdom How To Deal With The Struggle</vt:lpstr>
      <vt:lpstr>Godly Wisdom How To Deal With The Struggle</vt:lpstr>
      <vt:lpstr>Godly Wisdom How To Deal With The Struggle</vt:lpstr>
      <vt:lpstr>Godly Wisdom How To Deal With The Struggle</vt:lpstr>
      <vt:lpstr>Godly Wisdom How To Deal With The Struggle</vt:lpstr>
      <vt:lpstr>Godly Wisdom How To Deal With The Struggle</vt:lpstr>
      <vt:lpstr>Godly Wisdom How To Deal With The Struggle</vt:lpstr>
      <vt:lpstr>PowerPoint Presentation</vt:lpstr>
      <vt:lpstr>Godly Wisdom How To Deal With The Struggle</vt:lpstr>
      <vt:lpstr>Godly Wisdom How To Deal With The Struggle</vt:lpstr>
      <vt:lpstr>Godly Wisdom How To Deal With The Struggle</vt:lpstr>
      <vt:lpstr>Godly Wisdom How To Deal With The Struggle</vt:lpstr>
      <vt:lpstr>Godly Wisdom How To Deal With The Struggle</vt:lpstr>
      <vt:lpstr>Godly Wisdom How To Deal With The Struggle</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Godly Wisdom How To Deal With The Struggle</dc:title>
  <dc:creator>vhanflstubbp</dc:creator>
  <cp:lastModifiedBy>AFCC</cp:lastModifiedBy>
  <cp:revision>14</cp:revision>
  <cp:lastPrinted>2014-10-15T22:42:01Z</cp:lastPrinted>
  <dcterms:created xsi:type="dcterms:W3CDTF">2014-10-10T19:09:00Z</dcterms:created>
  <dcterms:modified xsi:type="dcterms:W3CDTF">2014-10-16T00:38:06Z</dcterms:modified>
</cp:coreProperties>
</file>