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1" r:id="rId6"/>
    <p:sldId id="269" r:id="rId7"/>
    <p:sldId id="270" r:id="rId8"/>
    <p:sldId id="265" r:id="rId9"/>
    <p:sldId id="266" r:id="rId10"/>
    <p:sldId id="260" r:id="rId11"/>
    <p:sldId id="267" r:id="rId12"/>
    <p:sldId id="268" r:id="rId13"/>
    <p:sldId id="261" r:id="rId14"/>
    <p:sldId id="271" r:id="rId15"/>
    <p:sldId id="262" r:id="rId16"/>
    <p:sldId id="263" r:id="rId17"/>
    <p:sldId id="272" r:id="rId18"/>
    <p:sldId id="273" r:id="rId19"/>
    <p:sldId id="274" r:id="rId20"/>
    <p:sldId id="276" r:id="rId21"/>
    <p:sldId id="264" r:id="rId22"/>
    <p:sldId id="277" r:id="rId23"/>
    <p:sldId id="278" r:id="rId24"/>
    <p:sldId id="275" r:id="rId25"/>
    <p:sldId id="280"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172802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103618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2634775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735121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3997431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30558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397986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154032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16419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61494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179193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148428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2AE32-B320-4F46-A66C-3374D2E83F7B}" type="datetimeFigureOut">
              <a:rPr lang="en-US" smtClean="0"/>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51132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B3F2AE32-B320-4F46-A66C-3374D2E83F7B}" type="datetimeFigureOut">
              <a:rPr lang="en-US" smtClean="0"/>
              <a:t>1/8/2015</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00196762-6891-4EF5-AA02-0C418AFC71D7}" type="slidenum">
              <a:rPr lang="en-US" smtClean="0"/>
              <a:t>‹#›</a:t>
            </a:fld>
            <a:endParaRPr lang="en-US" dirty="0"/>
          </a:p>
        </p:txBody>
      </p:sp>
    </p:spTree>
    <p:extLst>
      <p:ext uri="{BB962C8B-B14F-4D97-AF65-F5344CB8AC3E}">
        <p14:creationId xmlns:p14="http://schemas.microsoft.com/office/powerpoint/2010/main" val="416470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B3F2AE32-B320-4F46-A66C-3374D2E83F7B}" type="datetimeFigureOut">
              <a:rPr lang="en-US" smtClean="0"/>
              <a:t>1/8/2015</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00196762-6891-4EF5-AA02-0C418AFC71D7}" type="slidenum">
              <a:rPr lang="en-US" smtClean="0"/>
              <a:t>‹#›</a:t>
            </a:fld>
            <a:endParaRPr lang="en-US" dirty="0"/>
          </a:p>
        </p:txBody>
      </p:sp>
    </p:spTree>
    <p:extLst>
      <p:ext uri="{BB962C8B-B14F-4D97-AF65-F5344CB8AC3E}">
        <p14:creationId xmlns:p14="http://schemas.microsoft.com/office/powerpoint/2010/main" val="13226671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It’s A New Thing</a:t>
            </a:r>
            <a:br>
              <a:rPr lang="en-US" dirty="0" smtClean="0"/>
            </a:br>
            <a:r>
              <a:rPr lang="en-US" dirty="0" smtClean="0"/>
              <a:t>Growing Spiritually</a:t>
            </a:r>
            <a:endParaRPr lang="en-US" dirty="0"/>
          </a:p>
        </p:txBody>
      </p:sp>
      <p:sp>
        <p:nvSpPr>
          <p:cNvPr id="3" name="Subtitle 2"/>
          <p:cNvSpPr>
            <a:spLocks noGrp="1"/>
          </p:cNvSpPr>
          <p:nvPr>
            <p:ph type="subTitle" idx="1"/>
          </p:nvPr>
        </p:nvSpPr>
        <p:spPr>
          <a:xfrm>
            <a:off x="808831" y="5280846"/>
            <a:ext cx="7526338" cy="1424754"/>
          </a:xfrm>
        </p:spPr>
        <p:txBody>
          <a:bodyPr>
            <a:noAutofit/>
          </a:bodyPr>
          <a:lstStyle/>
          <a:p>
            <a:r>
              <a:rPr lang="en-US" sz="2400" dirty="0" smtClean="0"/>
              <a:t>If anyone is in Christ, he is a new creation; old things have passed away.; behold all things have become new. II Corin. 5:17</a:t>
            </a:r>
            <a:endParaRPr lang="en-US" sz="2400" dirty="0"/>
          </a:p>
        </p:txBody>
      </p:sp>
    </p:spTree>
    <p:extLst>
      <p:ext uri="{BB962C8B-B14F-4D97-AF65-F5344CB8AC3E}">
        <p14:creationId xmlns:p14="http://schemas.microsoft.com/office/powerpoint/2010/main" val="1396517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9939" y="2590800"/>
            <a:ext cx="9153939" cy="3636510"/>
          </a:xfrm>
        </p:spPr>
        <p:txBody>
          <a:bodyPr>
            <a:noAutofit/>
          </a:bodyPr>
          <a:lstStyle/>
          <a:p>
            <a:pPr marL="0" indent="0">
              <a:buNone/>
            </a:pPr>
            <a:r>
              <a:rPr lang="en-US" sz="2400" dirty="0" smtClean="0"/>
              <a:t>Growing Spiritually</a:t>
            </a:r>
          </a:p>
          <a:p>
            <a:pPr marL="0" indent="0">
              <a:buNone/>
            </a:pPr>
            <a:r>
              <a:rPr lang="en-US" sz="2400" b="1" dirty="0" smtClean="0"/>
              <a:t>Prayer</a:t>
            </a:r>
            <a:r>
              <a:rPr lang="en-US" sz="2400" dirty="0" smtClean="0"/>
              <a:t>-Talking with God. Open communication; and waiting for an answer from God.</a:t>
            </a:r>
          </a:p>
          <a:p>
            <a:r>
              <a:rPr lang="en-US" sz="2400" dirty="0" smtClean="0"/>
              <a:t>I Thess. 5:17 (NKJV)-Pray without ceasing.</a:t>
            </a:r>
          </a:p>
          <a:p>
            <a:r>
              <a:rPr lang="en-US" sz="2400" dirty="0" smtClean="0"/>
              <a:t>Seek the Lord while He may be found. </a:t>
            </a:r>
          </a:p>
          <a:p>
            <a:r>
              <a:rPr lang="en-US" sz="2400" dirty="0" smtClean="0"/>
              <a:t>I </a:t>
            </a:r>
            <a:r>
              <a:rPr lang="en-US" sz="2400" dirty="0" smtClean="0"/>
              <a:t>Chron. 16:11-Seek the Lord and His strength; Seek His face ever more! </a:t>
            </a:r>
          </a:p>
          <a:p>
            <a:r>
              <a:rPr lang="en-US" sz="2400" dirty="0" smtClean="0"/>
              <a:t>Pray that you enter not into temptation</a:t>
            </a:r>
          </a:p>
          <a:p>
            <a:endParaRPr lang="en-US" sz="2400" dirty="0"/>
          </a:p>
        </p:txBody>
      </p:sp>
    </p:spTree>
    <p:extLst>
      <p:ext uri="{BB962C8B-B14F-4D97-AF65-F5344CB8AC3E}">
        <p14:creationId xmlns:p14="http://schemas.microsoft.com/office/powerpoint/2010/main" val="3618256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13252" y="2667000"/>
            <a:ext cx="9144000" cy="3636510"/>
          </a:xfrm>
        </p:spPr>
        <p:txBody>
          <a:bodyPr>
            <a:noAutofit/>
          </a:bodyPr>
          <a:lstStyle/>
          <a:p>
            <a:pPr marL="0" indent="0">
              <a:buNone/>
            </a:pPr>
            <a:r>
              <a:rPr lang="en-US" sz="2800" b="1" dirty="0" smtClean="0"/>
              <a:t>Matthew 26:41 (NIV)</a:t>
            </a:r>
          </a:p>
          <a:p>
            <a:r>
              <a:rPr lang="en-US" sz="2800" baseline="30000" dirty="0" smtClean="0"/>
              <a:t>41 </a:t>
            </a:r>
            <a:r>
              <a:rPr lang="en-US" sz="2800" dirty="0" smtClean="0"/>
              <a:t>“Watch and pray so that you will not fall into temptation. The spirit is willing, but the flesh is weak.”</a:t>
            </a:r>
          </a:p>
          <a:p>
            <a:r>
              <a:rPr lang="en-US" sz="2800" b="1" dirty="0" smtClean="0"/>
              <a:t>Ephesians 6:11 (TLB)</a:t>
            </a:r>
          </a:p>
          <a:p>
            <a:r>
              <a:rPr lang="en-US" sz="2800" baseline="30000" dirty="0" smtClean="0"/>
              <a:t>11 </a:t>
            </a:r>
            <a:r>
              <a:rPr lang="en-US" sz="2800" dirty="0" smtClean="0"/>
              <a:t>Put on all of God’s armor so that you will be able to stand safe against all strategies and tricks of Satan. </a:t>
            </a:r>
          </a:p>
          <a:p>
            <a:endParaRPr lang="en-US" sz="2800" dirty="0"/>
          </a:p>
        </p:txBody>
      </p:sp>
    </p:spTree>
    <p:extLst>
      <p:ext uri="{BB962C8B-B14F-4D97-AF65-F5344CB8AC3E}">
        <p14:creationId xmlns:p14="http://schemas.microsoft.com/office/powerpoint/2010/main" val="4140926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0" y="2286000"/>
            <a:ext cx="9144000" cy="3962400"/>
          </a:xfrm>
        </p:spPr>
        <p:txBody>
          <a:bodyPr>
            <a:noAutofit/>
          </a:bodyPr>
          <a:lstStyle/>
          <a:p>
            <a:pPr marL="0" indent="0">
              <a:buNone/>
            </a:pPr>
            <a:r>
              <a:rPr lang="en-US" sz="2400" b="1" dirty="0" smtClean="0"/>
              <a:t>Parts of Your Armor</a:t>
            </a:r>
          </a:p>
          <a:p>
            <a:r>
              <a:rPr lang="en-US" sz="2400" dirty="0" smtClean="0"/>
              <a:t>What’s on your head</a:t>
            </a:r>
          </a:p>
          <a:p>
            <a:r>
              <a:rPr lang="en-US" sz="2400" dirty="0" smtClean="0"/>
              <a:t>What’s in your hand</a:t>
            </a:r>
          </a:p>
          <a:p>
            <a:r>
              <a:rPr lang="en-US" sz="2400" dirty="0" smtClean="0"/>
              <a:t>What’s around your chest</a:t>
            </a:r>
          </a:p>
          <a:p>
            <a:r>
              <a:rPr lang="en-US" sz="2400" dirty="0" smtClean="0"/>
              <a:t>What’s around your waist/loins</a:t>
            </a:r>
          </a:p>
          <a:p>
            <a:r>
              <a:rPr lang="en-US" sz="2400" dirty="0" smtClean="0"/>
              <a:t>What type of shield do you have</a:t>
            </a:r>
          </a:p>
          <a:p>
            <a:r>
              <a:rPr lang="en-US" sz="2400" dirty="0" smtClean="0"/>
              <a:t>What’s on your feet</a:t>
            </a:r>
          </a:p>
          <a:p>
            <a:r>
              <a:rPr lang="en-US" sz="2400" dirty="0" smtClean="0"/>
              <a:t>How often  and how should we pray?</a:t>
            </a:r>
            <a:endParaRPr lang="en-US" sz="2400" dirty="0"/>
          </a:p>
        </p:txBody>
      </p:sp>
    </p:spTree>
    <p:extLst>
      <p:ext uri="{BB962C8B-B14F-4D97-AF65-F5344CB8AC3E}">
        <p14:creationId xmlns:p14="http://schemas.microsoft.com/office/powerpoint/2010/main" val="3885399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6626" y="2438400"/>
            <a:ext cx="9144000" cy="3636510"/>
          </a:xfrm>
        </p:spPr>
        <p:txBody>
          <a:bodyPr>
            <a:noAutofit/>
          </a:bodyPr>
          <a:lstStyle/>
          <a:p>
            <a:pPr marL="0" indent="0">
              <a:buNone/>
            </a:pPr>
            <a:r>
              <a:rPr lang="en-US" sz="2800" b="1" dirty="0" smtClean="0"/>
              <a:t>Grow Spiritually</a:t>
            </a:r>
          </a:p>
          <a:p>
            <a:r>
              <a:rPr lang="en-US" sz="2800" b="1" dirty="0" smtClean="0"/>
              <a:t>Fellowship</a:t>
            </a:r>
            <a:r>
              <a:rPr lang="en-US" sz="2800" dirty="0" smtClean="0"/>
              <a:t>: Heb. 10:25- Forsake not the assembly of ourselves together but exhort (talk/share) with one another.</a:t>
            </a:r>
            <a:endParaRPr lang="en-US" sz="2800" b="1" dirty="0" smtClean="0"/>
          </a:p>
          <a:p>
            <a:r>
              <a:rPr lang="en-US" sz="2800" b="1" dirty="0" smtClean="0"/>
              <a:t>Hebrews 10:25 (TLB)</a:t>
            </a:r>
            <a:r>
              <a:rPr lang="en-US" sz="2800" baseline="30000" dirty="0" smtClean="0"/>
              <a:t> </a:t>
            </a:r>
            <a:r>
              <a:rPr lang="en-US" sz="2800" dirty="0" smtClean="0"/>
              <a:t>Let us not neglect our church meetings, as some people do, but encourage and warn each other, especially now that the day of his coming back again is drawing near</a:t>
            </a:r>
            <a:endParaRPr lang="en-US" sz="2800" dirty="0"/>
          </a:p>
        </p:txBody>
      </p:sp>
    </p:spTree>
    <p:extLst>
      <p:ext uri="{BB962C8B-B14F-4D97-AF65-F5344CB8AC3E}">
        <p14:creationId xmlns:p14="http://schemas.microsoft.com/office/powerpoint/2010/main" val="2639969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2" y="3048000"/>
            <a:ext cx="9144000" cy="3636510"/>
          </a:xfrm>
        </p:spPr>
        <p:txBody>
          <a:bodyPr>
            <a:noAutofit/>
          </a:bodyPr>
          <a:lstStyle/>
          <a:p>
            <a:pPr marL="0" indent="0">
              <a:buNone/>
            </a:pPr>
            <a:r>
              <a:rPr lang="en-US" sz="2800" b="1" dirty="0" smtClean="0"/>
              <a:t>Fellowship</a:t>
            </a:r>
          </a:p>
          <a:p>
            <a:r>
              <a:rPr lang="en-US" sz="2800" b="1" dirty="0" smtClean="0"/>
              <a:t>Prov. 27:17 (TLB)-</a:t>
            </a:r>
            <a:r>
              <a:rPr lang="en-US" sz="2800" dirty="0" smtClean="0"/>
              <a:t>A friendly discussion is as stimulating as the sparks that fly when iron strikes iron.</a:t>
            </a:r>
          </a:p>
          <a:p>
            <a:r>
              <a:rPr lang="en-US" sz="2800" b="1" dirty="0" smtClean="0"/>
              <a:t>Prov. 27:17(ERV)-</a:t>
            </a:r>
            <a:r>
              <a:rPr lang="en-US" sz="2800" dirty="0" smtClean="0"/>
              <a:t>As one piece of iron sharpens another, so friends keep each other sharp.</a:t>
            </a:r>
          </a:p>
          <a:p>
            <a:r>
              <a:rPr lang="en-US" sz="2800" b="1" dirty="0" smtClean="0"/>
              <a:t>Proverbs 27:17 (KJV)-</a:t>
            </a:r>
            <a:r>
              <a:rPr lang="en-US" sz="2800" dirty="0" smtClean="0"/>
              <a:t>Iron sharpeneth iron; so a man sharpeneth the countenance (facial expression) of his friend.</a:t>
            </a:r>
          </a:p>
          <a:p>
            <a:endParaRPr lang="en-US" sz="2800" dirty="0" smtClean="0"/>
          </a:p>
          <a:p>
            <a:pPr marL="0" indent="0">
              <a:buNone/>
            </a:pPr>
            <a:endParaRPr lang="en-US" sz="2800" b="1" dirty="0"/>
          </a:p>
        </p:txBody>
      </p:sp>
    </p:spTree>
    <p:extLst>
      <p:ext uri="{BB962C8B-B14F-4D97-AF65-F5344CB8AC3E}">
        <p14:creationId xmlns:p14="http://schemas.microsoft.com/office/powerpoint/2010/main" val="2530064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2" y="2209800"/>
            <a:ext cx="9144000" cy="4419600"/>
          </a:xfrm>
        </p:spPr>
        <p:txBody>
          <a:bodyPr>
            <a:noAutofit/>
          </a:bodyPr>
          <a:lstStyle/>
          <a:p>
            <a:pPr marL="0" indent="0">
              <a:buNone/>
            </a:pPr>
            <a:r>
              <a:rPr lang="en-US" sz="2400" b="1" dirty="0" smtClean="0"/>
              <a:t>To Grow Spiritually</a:t>
            </a:r>
          </a:p>
          <a:p>
            <a:pPr marL="0" indent="0">
              <a:buNone/>
            </a:pPr>
            <a:r>
              <a:rPr lang="en-US" sz="2400" b="1" dirty="0" smtClean="0"/>
              <a:t>Need His Spirit</a:t>
            </a:r>
          </a:p>
          <a:p>
            <a:r>
              <a:rPr lang="en-US" sz="2400" dirty="0" smtClean="0"/>
              <a:t>God’s spirit-The Holy Spirit assist us in producing fruit in our lives so we never go lacking in anything. </a:t>
            </a:r>
          </a:p>
          <a:p>
            <a:r>
              <a:rPr lang="en-US" sz="2400" b="1" dirty="0" smtClean="0"/>
              <a:t>Gal. 5:22-23(TLB)-</a:t>
            </a:r>
            <a:r>
              <a:rPr lang="en-US" sz="2400" baseline="30000" dirty="0" smtClean="0"/>
              <a:t>22 </a:t>
            </a:r>
            <a:r>
              <a:rPr lang="en-US" sz="2400" dirty="0" smtClean="0"/>
              <a:t>But when the Holy Spirit controls our lives he will produce this kind of fruit in us: love, joy, peace, patience, kindness, goodness, faithfulness, </a:t>
            </a:r>
            <a:r>
              <a:rPr lang="en-US" sz="2400" baseline="30000" dirty="0" smtClean="0"/>
              <a:t>23 </a:t>
            </a:r>
            <a:r>
              <a:rPr lang="en-US" sz="2400" dirty="0" smtClean="0"/>
              <a:t>gentleness and self-control; and here there is no conflict with Jewish laws.</a:t>
            </a:r>
          </a:p>
          <a:p>
            <a:endParaRPr lang="en-US" sz="2400" dirty="0"/>
          </a:p>
        </p:txBody>
      </p:sp>
    </p:spTree>
    <p:extLst>
      <p:ext uri="{BB962C8B-B14F-4D97-AF65-F5344CB8AC3E}">
        <p14:creationId xmlns:p14="http://schemas.microsoft.com/office/powerpoint/2010/main" val="643108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1614" y="2286000"/>
            <a:ext cx="9142386" cy="4572000"/>
          </a:xfrm>
        </p:spPr>
        <p:txBody>
          <a:bodyPr>
            <a:noAutofit/>
          </a:bodyPr>
          <a:lstStyle/>
          <a:p>
            <a:pPr marL="0" indent="0">
              <a:buNone/>
            </a:pPr>
            <a:r>
              <a:rPr lang="en-US" sz="2400" b="1" dirty="0" smtClean="0"/>
              <a:t>Growing Spiritually</a:t>
            </a:r>
          </a:p>
          <a:p>
            <a:pPr marL="0" indent="0">
              <a:buNone/>
            </a:pPr>
            <a:r>
              <a:rPr lang="en-US" sz="2400" b="1" dirty="0" smtClean="0"/>
              <a:t>Correction</a:t>
            </a:r>
            <a:r>
              <a:rPr lang="en-US" sz="2400" dirty="0" smtClean="0"/>
              <a:t>-Heb. 12:5-6 &amp; 11</a:t>
            </a:r>
          </a:p>
          <a:p>
            <a:r>
              <a:rPr lang="en-US" sz="2400" dirty="0" smtClean="0"/>
              <a:t>Don’t forget the exhortation:</a:t>
            </a:r>
          </a:p>
          <a:p>
            <a:r>
              <a:rPr lang="en-US" sz="2400" dirty="0" smtClean="0"/>
              <a:t>Do not despise the chastening of the Lord, Nor be discouraged when you are rebuked by Him. For He whom the Lord loves He chastens,</a:t>
            </a:r>
          </a:p>
          <a:p>
            <a:r>
              <a:rPr lang="en-US" sz="2400" dirty="0" smtClean="0"/>
              <a:t>Heb. 12:11-Now no chastening seems to be joyful at the present, but is painful, nevertheless, afterwards it yield the peaceable fruit of righteousness to those who have been trained by it.</a:t>
            </a:r>
          </a:p>
          <a:p>
            <a:endParaRPr lang="en-US" sz="2400" dirty="0"/>
          </a:p>
        </p:txBody>
      </p:sp>
    </p:spTree>
    <p:extLst>
      <p:ext uri="{BB962C8B-B14F-4D97-AF65-F5344CB8AC3E}">
        <p14:creationId xmlns:p14="http://schemas.microsoft.com/office/powerpoint/2010/main" val="3471140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0" y="2057400"/>
            <a:ext cx="9144000" cy="4572000"/>
          </a:xfrm>
        </p:spPr>
        <p:txBody>
          <a:bodyPr>
            <a:noAutofit/>
          </a:bodyPr>
          <a:lstStyle/>
          <a:p>
            <a:r>
              <a:rPr lang="en-US" sz="2800" b="1" dirty="0" smtClean="0"/>
              <a:t>Heb. 12:5-7</a:t>
            </a:r>
            <a:r>
              <a:rPr lang="en-US" sz="2800" dirty="0" smtClean="0"/>
              <a:t>-So don’t feel sorry for yourselves. Or have you forgotten how good parents treat children, and that God regards you as </a:t>
            </a:r>
            <a:r>
              <a:rPr lang="en-US" sz="2800" i="1" dirty="0" smtClean="0"/>
              <a:t>his</a:t>
            </a:r>
            <a:r>
              <a:rPr lang="en-US" sz="2800" dirty="0" smtClean="0"/>
              <a:t> children?</a:t>
            </a:r>
          </a:p>
          <a:p>
            <a:r>
              <a:rPr lang="en-US" sz="2800" dirty="0" smtClean="0"/>
              <a:t>My dear child, don’t shrug off God’s discipline,</a:t>
            </a:r>
            <a:br>
              <a:rPr lang="en-US" sz="2800" dirty="0" smtClean="0"/>
            </a:br>
            <a:r>
              <a:rPr lang="en-US" sz="2800" dirty="0" smtClean="0"/>
              <a:t>but don’t be crushed by it either.</a:t>
            </a:r>
            <a:br>
              <a:rPr lang="en-US" sz="2800" dirty="0" smtClean="0"/>
            </a:br>
            <a:r>
              <a:rPr lang="en-US" sz="2800" dirty="0" smtClean="0"/>
              <a:t>It’s the child he loves that he disciplines;</a:t>
            </a:r>
            <a:br>
              <a:rPr lang="en-US" sz="2800" dirty="0" smtClean="0"/>
            </a:br>
            <a:r>
              <a:rPr lang="en-US" sz="2800" dirty="0" smtClean="0"/>
              <a:t>the child he embraces, he also corrects.</a:t>
            </a:r>
          </a:p>
          <a:p>
            <a:endParaRPr lang="en-US" sz="2800" dirty="0"/>
          </a:p>
        </p:txBody>
      </p:sp>
    </p:spTree>
    <p:extLst>
      <p:ext uri="{BB962C8B-B14F-4D97-AF65-F5344CB8AC3E}">
        <p14:creationId xmlns:p14="http://schemas.microsoft.com/office/powerpoint/2010/main" val="78209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33130" y="2362200"/>
            <a:ext cx="9110870" cy="3636510"/>
          </a:xfrm>
        </p:spPr>
        <p:txBody>
          <a:bodyPr>
            <a:noAutofit/>
          </a:bodyPr>
          <a:lstStyle/>
          <a:p>
            <a:r>
              <a:rPr lang="en-US" sz="2800" b="1" dirty="0" smtClean="0"/>
              <a:t>Heb. 12:7-8</a:t>
            </a:r>
            <a:r>
              <a:rPr lang="en-US" sz="2800" dirty="0" smtClean="0"/>
              <a:t>-God is educating you; that’s why you must never drop out. He’s treating you as dear children. This trouble you’re in isn’t punishment; it’s </a:t>
            </a:r>
            <a:r>
              <a:rPr lang="en-US" sz="2800" i="1" dirty="0" smtClean="0"/>
              <a:t>training</a:t>
            </a:r>
            <a:r>
              <a:rPr lang="en-US" sz="2800" dirty="0" smtClean="0"/>
              <a:t>, the normal experience of children. Only irresponsible parents leave children to fend for themselves. Would you prefer an irresponsible God? We respect our own parents for training and not spoiling us, so why not embrace God’s training so we can truly </a:t>
            </a:r>
            <a:r>
              <a:rPr lang="en-US" sz="2800" i="1" dirty="0" smtClean="0"/>
              <a:t>live</a:t>
            </a:r>
            <a:r>
              <a:rPr lang="en-US" sz="2800" dirty="0" smtClean="0"/>
              <a:t>?</a:t>
            </a:r>
            <a:endParaRPr lang="en-US" sz="2800" dirty="0"/>
          </a:p>
        </p:txBody>
      </p:sp>
    </p:spTree>
    <p:extLst>
      <p:ext uri="{BB962C8B-B14F-4D97-AF65-F5344CB8AC3E}">
        <p14:creationId xmlns:p14="http://schemas.microsoft.com/office/powerpoint/2010/main" val="3115323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0" y="2438400"/>
            <a:ext cx="8991600" cy="3962400"/>
          </a:xfrm>
        </p:spPr>
        <p:txBody>
          <a:bodyPr>
            <a:normAutofit/>
          </a:bodyPr>
          <a:lstStyle/>
          <a:p>
            <a:r>
              <a:rPr lang="en-US" sz="2800" b="1" dirty="0" smtClean="0"/>
              <a:t>Heb. 12:9-11</a:t>
            </a:r>
            <a:r>
              <a:rPr lang="en-US" sz="2800" dirty="0" smtClean="0"/>
              <a:t>-While we were children, our parents did what </a:t>
            </a:r>
            <a:r>
              <a:rPr lang="en-US" sz="2800" i="1" dirty="0" smtClean="0"/>
              <a:t>seemed</a:t>
            </a:r>
            <a:r>
              <a:rPr lang="en-US" sz="2800" dirty="0" smtClean="0"/>
              <a:t> best to them. But God is doing what </a:t>
            </a:r>
            <a:r>
              <a:rPr lang="en-US" sz="2800" i="1" dirty="0" smtClean="0"/>
              <a:t>is</a:t>
            </a:r>
            <a:r>
              <a:rPr lang="en-US" sz="2800" dirty="0" smtClean="0"/>
              <a:t> best for us, training us to live God’s holy best. At the time, discipline isn’t much fun. It always feels like it’s going against the grain. Later, of course, it pays off handsomely, for it’s the well-trained who find themselves mature in their relationship with God.</a:t>
            </a:r>
          </a:p>
          <a:p>
            <a:endParaRPr lang="en-US" sz="2800" dirty="0"/>
          </a:p>
        </p:txBody>
      </p:sp>
    </p:spTree>
    <p:extLst>
      <p:ext uri="{BB962C8B-B14F-4D97-AF65-F5344CB8AC3E}">
        <p14:creationId xmlns:p14="http://schemas.microsoft.com/office/powerpoint/2010/main" val="4106244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685800" y="1752600"/>
            <a:ext cx="7524003" cy="4178513"/>
          </a:xfrm>
        </p:spPr>
        <p:txBody>
          <a:bodyPr>
            <a:normAutofit/>
          </a:bodyPr>
          <a:lstStyle/>
          <a:p>
            <a:r>
              <a:rPr lang="en-US" sz="2800" dirty="0" smtClean="0"/>
              <a:t>Getting saved, giving your life to Christ is a wonderful thing but that is not the end of the story. It’s the beginning.</a:t>
            </a:r>
          </a:p>
          <a:p>
            <a:r>
              <a:rPr lang="en-US" sz="2800" dirty="0" smtClean="0"/>
              <a:t>Salvation is the miracle of the moment. It happens immediately when you ask Jesus into your life.</a:t>
            </a:r>
          </a:p>
          <a:p>
            <a:r>
              <a:rPr lang="en-US" sz="2800" dirty="0" smtClean="0"/>
              <a:t>Spiritual Growth occurs over a lifetime.</a:t>
            </a:r>
            <a:endParaRPr lang="en-US" sz="2800" dirty="0"/>
          </a:p>
        </p:txBody>
      </p:sp>
    </p:spTree>
    <p:extLst>
      <p:ext uri="{BB962C8B-B14F-4D97-AF65-F5344CB8AC3E}">
        <p14:creationId xmlns:p14="http://schemas.microsoft.com/office/powerpoint/2010/main" val="1204316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Growing Spiritually</a:t>
            </a:r>
          </a:p>
        </p:txBody>
      </p:sp>
      <p:sp>
        <p:nvSpPr>
          <p:cNvPr id="3" name="Content Placeholder 2"/>
          <p:cNvSpPr>
            <a:spLocks noGrp="1"/>
          </p:cNvSpPr>
          <p:nvPr>
            <p:ph idx="1"/>
          </p:nvPr>
        </p:nvSpPr>
        <p:spPr>
          <a:xfrm>
            <a:off x="0" y="2286000"/>
            <a:ext cx="9144000" cy="4343400"/>
          </a:xfrm>
        </p:spPr>
        <p:txBody>
          <a:bodyPr>
            <a:normAutofit/>
          </a:bodyPr>
          <a:lstStyle/>
          <a:p>
            <a:r>
              <a:rPr lang="en-US" sz="2400" dirty="0" smtClean="0"/>
              <a:t>Don’t get discouraged in your walk with God</a:t>
            </a:r>
          </a:p>
          <a:p>
            <a:r>
              <a:rPr lang="en-US" sz="2400" dirty="0" smtClean="0"/>
              <a:t>Don’t let situations or task take preeminence over and be more important than your relationship with Him. </a:t>
            </a:r>
          </a:p>
          <a:p>
            <a:r>
              <a:rPr lang="en-US" sz="2400" dirty="0" smtClean="0"/>
              <a:t>Let seeking God 1</a:t>
            </a:r>
            <a:r>
              <a:rPr lang="en-US" sz="2400" baseline="30000" dirty="0" smtClean="0"/>
              <a:t>st</a:t>
            </a:r>
            <a:r>
              <a:rPr lang="en-US" sz="2400" dirty="0" smtClean="0"/>
              <a:t> and spending time with Him to get to know Him. Let that be your focus.</a:t>
            </a:r>
          </a:p>
          <a:p>
            <a:r>
              <a:rPr lang="en-US" sz="2400" dirty="0" smtClean="0"/>
              <a:t>Fruit in your relationship with Him takes time to grow, it doesn’t occur overnight.</a:t>
            </a:r>
          </a:p>
          <a:p>
            <a:pPr marL="0" indent="0">
              <a:buNone/>
            </a:pPr>
            <a:r>
              <a:rPr lang="en-US" sz="2400" dirty="0" smtClean="0"/>
              <a:t>*Phillip Brooks said “Don’t pray for task/duties that equal our powers; pray for power equal for our task/duties.</a:t>
            </a:r>
            <a:endParaRPr lang="en-US" sz="2400" dirty="0"/>
          </a:p>
        </p:txBody>
      </p:sp>
    </p:spTree>
    <p:extLst>
      <p:ext uri="{BB962C8B-B14F-4D97-AF65-F5344CB8AC3E}">
        <p14:creationId xmlns:p14="http://schemas.microsoft.com/office/powerpoint/2010/main" val="355088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Growing Spiritually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0942799"/>
              </p:ext>
            </p:extLst>
          </p:nvPr>
        </p:nvGraphicFramePr>
        <p:xfrm>
          <a:off x="0" y="1231419"/>
          <a:ext cx="9144000" cy="5636520"/>
        </p:xfrm>
        <a:graphic>
          <a:graphicData uri="http://schemas.openxmlformats.org/drawingml/2006/table">
            <a:tbl>
              <a:tblPr firstRow="1" bandRow="1">
                <a:tableStyleId>{5C22544A-7EE6-4342-B048-85BDC9FD1C3A}</a:tableStyleId>
              </a:tblPr>
              <a:tblGrid>
                <a:gridCol w="4572000"/>
                <a:gridCol w="4572000"/>
              </a:tblGrid>
              <a:tr h="312107">
                <a:tc>
                  <a:txBody>
                    <a:bodyPr/>
                    <a:lstStyle/>
                    <a:p>
                      <a:r>
                        <a:rPr lang="en-US" sz="1400" dirty="0" smtClean="0"/>
                        <a:t>1.</a:t>
                      </a:r>
                      <a:r>
                        <a:rPr lang="en-US" sz="1400" baseline="0" dirty="0" smtClean="0"/>
                        <a:t> </a:t>
                      </a:r>
                      <a:r>
                        <a:rPr lang="en-US" sz="1400" dirty="0" smtClean="0"/>
                        <a:t>David</a:t>
                      </a:r>
                      <a:endParaRPr lang="en-US" sz="1400" dirty="0"/>
                    </a:p>
                  </a:txBody>
                  <a:tcPr/>
                </a:tc>
                <a:tc>
                  <a:txBody>
                    <a:bodyPr/>
                    <a:lstStyle/>
                    <a:p>
                      <a:r>
                        <a:rPr lang="en-US" sz="1400" dirty="0" smtClean="0"/>
                        <a:t>A. Lied</a:t>
                      </a:r>
                      <a:r>
                        <a:rPr lang="en-US" sz="1400" baseline="0" dirty="0" smtClean="0"/>
                        <a:t> about money</a:t>
                      </a:r>
                      <a:endParaRPr lang="en-US" sz="1400" dirty="0"/>
                    </a:p>
                  </a:txBody>
                  <a:tcPr/>
                </a:tc>
              </a:tr>
              <a:tr h="248781">
                <a:tc>
                  <a:txBody>
                    <a:bodyPr/>
                    <a:lstStyle/>
                    <a:p>
                      <a:r>
                        <a:rPr lang="en-US" sz="1400" dirty="0" smtClean="0"/>
                        <a:t>2. Alexander</a:t>
                      </a:r>
                      <a:endParaRPr lang="en-US" sz="1400" dirty="0"/>
                    </a:p>
                  </a:txBody>
                  <a:tcPr/>
                </a:tc>
                <a:tc>
                  <a:txBody>
                    <a:bodyPr/>
                    <a:lstStyle/>
                    <a:p>
                      <a:r>
                        <a:rPr lang="en-US" sz="1400" dirty="0" smtClean="0"/>
                        <a:t>B.</a:t>
                      </a:r>
                      <a:r>
                        <a:rPr lang="en-US" sz="1400" baseline="0" dirty="0" smtClean="0"/>
                        <a:t> Eaten by worms for not giving glory to God</a:t>
                      </a:r>
                      <a:endParaRPr lang="en-US" sz="1400" dirty="0"/>
                    </a:p>
                  </a:txBody>
                  <a:tcPr/>
                </a:tc>
              </a:tr>
              <a:tr h="248781">
                <a:tc>
                  <a:txBody>
                    <a:bodyPr/>
                    <a:lstStyle/>
                    <a:p>
                      <a:r>
                        <a:rPr lang="en-US" sz="1400" dirty="0" smtClean="0"/>
                        <a:t>3. Ananias</a:t>
                      </a:r>
                      <a:r>
                        <a:rPr lang="en-US" sz="1400" baseline="0" dirty="0" smtClean="0"/>
                        <a:t> &amp; Sapphira</a:t>
                      </a:r>
                      <a:endParaRPr lang="en-US" sz="1400" dirty="0"/>
                    </a:p>
                  </a:txBody>
                  <a:tcPr/>
                </a:tc>
                <a:tc>
                  <a:txBody>
                    <a:bodyPr/>
                    <a:lstStyle/>
                    <a:p>
                      <a:r>
                        <a:rPr lang="en-US" sz="1400" dirty="0" smtClean="0"/>
                        <a:t>C.</a:t>
                      </a:r>
                      <a:r>
                        <a:rPr lang="en-US" sz="1400" baseline="0" dirty="0" smtClean="0"/>
                        <a:t> Fought Moses  and Aaron’s leadership</a:t>
                      </a:r>
                      <a:endParaRPr lang="en-US" sz="1400" dirty="0"/>
                    </a:p>
                  </a:txBody>
                  <a:tcPr/>
                </a:tc>
              </a:tr>
              <a:tr h="597074">
                <a:tc>
                  <a:txBody>
                    <a:bodyPr/>
                    <a:lstStyle/>
                    <a:p>
                      <a:r>
                        <a:rPr lang="en-US" sz="1400" dirty="0" smtClean="0"/>
                        <a:t>4.Epaphroditus</a:t>
                      </a:r>
                      <a:endParaRPr lang="en-US" sz="1400" dirty="0"/>
                    </a:p>
                  </a:txBody>
                  <a:tcPr/>
                </a:tc>
                <a:tc>
                  <a:txBody>
                    <a:bodyPr/>
                    <a:lstStyle/>
                    <a:p>
                      <a:r>
                        <a:rPr lang="en-US" sz="1400" dirty="0" smtClean="0"/>
                        <a:t>D.</a:t>
                      </a:r>
                      <a:r>
                        <a:rPr lang="en-US" sz="1400" baseline="0" dirty="0" smtClean="0"/>
                        <a:t> Called a true son of the faith.  Was  commanded to set things in order and appoint Elders.</a:t>
                      </a:r>
                      <a:endParaRPr lang="en-US" sz="1400" dirty="0"/>
                    </a:p>
                  </a:txBody>
                  <a:tcPr/>
                </a:tc>
              </a:tr>
              <a:tr h="422928">
                <a:tc>
                  <a:txBody>
                    <a:bodyPr/>
                    <a:lstStyle/>
                    <a:p>
                      <a:r>
                        <a:rPr lang="en-US" sz="1400" dirty="0" smtClean="0"/>
                        <a:t>5. King</a:t>
                      </a:r>
                      <a:r>
                        <a:rPr lang="en-US" sz="1400" baseline="0" dirty="0" smtClean="0"/>
                        <a:t> Herod</a:t>
                      </a:r>
                      <a:endParaRPr lang="en-US" sz="1400" dirty="0"/>
                    </a:p>
                  </a:txBody>
                  <a:tcPr/>
                </a:tc>
                <a:tc>
                  <a:txBody>
                    <a:bodyPr/>
                    <a:lstStyle/>
                    <a:p>
                      <a:r>
                        <a:rPr lang="en-US" sz="1400" dirty="0" smtClean="0"/>
                        <a:t>E. Murdered</a:t>
                      </a:r>
                      <a:r>
                        <a:rPr lang="en-US" sz="1400" baseline="0" dirty="0" smtClean="0"/>
                        <a:t>  Uriah  and committed adultery with Bathsheba</a:t>
                      </a:r>
                      <a:endParaRPr lang="en-US" sz="1400" dirty="0"/>
                    </a:p>
                  </a:txBody>
                  <a:tcPr/>
                </a:tc>
              </a:tr>
              <a:tr h="261220">
                <a:tc>
                  <a:txBody>
                    <a:bodyPr/>
                    <a:lstStyle/>
                    <a:p>
                      <a:r>
                        <a:rPr lang="en-US" sz="1400" dirty="0" smtClean="0"/>
                        <a:t>6.</a:t>
                      </a:r>
                      <a:r>
                        <a:rPr lang="en-US" sz="1400" baseline="0" dirty="0" smtClean="0"/>
                        <a:t> Achan</a:t>
                      </a:r>
                      <a:endParaRPr lang="en-US" sz="1400" dirty="0"/>
                    </a:p>
                  </a:txBody>
                  <a:tcPr/>
                </a:tc>
                <a:tc>
                  <a:txBody>
                    <a:bodyPr/>
                    <a:lstStyle/>
                    <a:p>
                      <a:r>
                        <a:rPr lang="en-US" sz="1400" dirty="0" smtClean="0"/>
                        <a:t>F. Nigh unto</a:t>
                      </a:r>
                      <a:r>
                        <a:rPr lang="en-US" sz="1400" baseline="0" dirty="0" smtClean="0"/>
                        <a:t> death for the work of God.</a:t>
                      </a:r>
                      <a:endParaRPr lang="en-US" sz="1400" dirty="0"/>
                    </a:p>
                  </a:txBody>
                  <a:tcPr/>
                </a:tc>
              </a:tr>
              <a:tr h="248781">
                <a:tc>
                  <a:txBody>
                    <a:bodyPr/>
                    <a:lstStyle/>
                    <a:p>
                      <a:r>
                        <a:rPr lang="en-US" sz="1400" dirty="0" smtClean="0"/>
                        <a:t>7. Dathan</a:t>
                      </a:r>
                      <a:r>
                        <a:rPr lang="en-US" sz="1400" baseline="0" dirty="0" smtClean="0"/>
                        <a:t> &amp; Abiram</a:t>
                      </a:r>
                      <a:endParaRPr lang="en-US" sz="1400" dirty="0"/>
                    </a:p>
                  </a:txBody>
                  <a:tcPr/>
                </a:tc>
                <a:tc>
                  <a:txBody>
                    <a:bodyPr/>
                    <a:lstStyle/>
                    <a:p>
                      <a:r>
                        <a:rPr lang="en-US" sz="1400" dirty="0" smtClean="0"/>
                        <a:t>G.</a:t>
                      </a:r>
                      <a:r>
                        <a:rPr lang="en-US" sz="1400" baseline="0" dirty="0" smtClean="0"/>
                        <a:t> Lost their first Love</a:t>
                      </a:r>
                      <a:endParaRPr lang="en-US" sz="1400" dirty="0"/>
                    </a:p>
                  </a:txBody>
                  <a:tcPr/>
                </a:tc>
              </a:tr>
              <a:tr h="399179">
                <a:tc>
                  <a:txBody>
                    <a:bodyPr/>
                    <a:lstStyle/>
                    <a:p>
                      <a:r>
                        <a:rPr lang="en-US" sz="1400" dirty="0" smtClean="0"/>
                        <a:t>8. Church of Ephesus</a:t>
                      </a:r>
                      <a:endParaRPr lang="en-US" sz="1400" dirty="0"/>
                    </a:p>
                  </a:txBody>
                  <a:tcPr/>
                </a:tc>
                <a:tc>
                  <a:txBody>
                    <a:bodyPr/>
                    <a:lstStyle/>
                    <a:p>
                      <a:r>
                        <a:rPr lang="en-US" sz="1400" dirty="0" smtClean="0"/>
                        <a:t>H. Resisted</a:t>
                      </a:r>
                      <a:r>
                        <a:rPr lang="en-US" sz="1400" baseline="0" dirty="0" smtClean="0"/>
                        <a:t> the words of </a:t>
                      </a:r>
                      <a:r>
                        <a:rPr lang="en-US" sz="1400" dirty="0" smtClean="0"/>
                        <a:t>Paul</a:t>
                      </a:r>
                      <a:endParaRPr lang="en-US" sz="1400" dirty="0"/>
                    </a:p>
                  </a:txBody>
                  <a:tcPr/>
                </a:tc>
              </a:tr>
              <a:tr h="262350">
                <a:tc>
                  <a:txBody>
                    <a:bodyPr/>
                    <a:lstStyle/>
                    <a:p>
                      <a:r>
                        <a:rPr lang="en-US" sz="1400" dirty="0" smtClean="0"/>
                        <a:t>9. King Zedekiah</a:t>
                      </a:r>
                      <a:endParaRPr lang="en-US" sz="1400" dirty="0"/>
                    </a:p>
                  </a:txBody>
                  <a:tcPr/>
                </a:tc>
                <a:tc>
                  <a:txBody>
                    <a:bodyPr/>
                    <a:lstStyle/>
                    <a:p>
                      <a:r>
                        <a:rPr lang="en-US" sz="1400" dirty="0" smtClean="0"/>
                        <a:t>I. Being obedient, refused</a:t>
                      </a:r>
                      <a:r>
                        <a:rPr lang="en-US" sz="1400" baseline="0" dirty="0" smtClean="0"/>
                        <a:t> to drink wine </a:t>
                      </a:r>
                      <a:endParaRPr lang="en-US" sz="1400" dirty="0"/>
                    </a:p>
                  </a:txBody>
                  <a:tcPr/>
                </a:tc>
              </a:tr>
              <a:tr h="422928">
                <a:tc>
                  <a:txBody>
                    <a:bodyPr/>
                    <a:lstStyle/>
                    <a:p>
                      <a:r>
                        <a:rPr lang="en-US" sz="1400" dirty="0" smtClean="0"/>
                        <a:t>10. Titus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J.</a:t>
                      </a:r>
                      <a:r>
                        <a:rPr lang="en-US" sz="1400" baseline="0" dirty="0" smtClean="0"/>
                        <a:t> Sons killed for making strange fire before the Lord</a:t>
                      </a:r>
                      <a:endParaRPr lang="en-US" sz="1400" dirty="0" smtClean="0"/>
                    </a:p>
                  </a:txBody>
                  <a:tcPr/>
                </a:tc>
              </a:tr>
              <a:tr h="422928">
                <a:tc>
                  <a:txBody>
                    <a:bodyPr/>
                    <a:lstStyle/>
                    <a:p>
                      <a:r>
                        <a:rPr lang="en-US" sz="1400" dirty="0" smtClean="0"/>
                        <a:t>11. Jehu</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k. Destroyed  Baal</a:t>
                      </a:r>
                      <a:r>
                        <a:rPr lang="en-US" sz="1400" baseline="0" dirty="0" smtClean="0"/>
                        <a:t> from Israel but didn’t uphold God’s laws with all  his heart</a:t>
                      </a:r>
                      <a:endParaRPr lang="en-US" sz="1400" dirty="0" smtClean="0"/>
                    </a:p>
                  </a:txBody>
                  <a:tcPr/>
                </a:tc>
              </a:tr>
              <a:tr h="597074">
                <a:tc>
                  <a:txBody>
                    <a:bodyPr/>
                    <a:lstStyle/>
                    <a:p>
                      <a:r>
                        <a:rPr lang="en-US" sz="1400" dirty="0" smtClean="0"/>
                        <a:t>12.</a:t>
                      </a:r>
                      <a:r>
                        <a:rPr lang="en-US" sz="1400" baseline="0" dirty="0" smtClean="0"/>
                        <a:t> Sons of Rechab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 Refused to listen to the word of God from</a:t>
                      </a:r>
                      <a:r>
                        <a:rPr lang="en-US" sz="1400" baseline="0" dirty="0" smtClean="0"/>
                        <a:t> Jeremiah and he was blinded by the Chaldeans</a:t>
                      </a:r>
                      <a:endParaRPr lang="en-US" sz="1400" dirty="0" smtClean="0"/>
                    </a:p>
                  </a:txBody>
                  <a:tcPr/>
                </a:tc>
              </a:tr>
              <a:tr h="508870">
                <a:tc>
                  <a:txBody>
                    <a:bodyPr/>
                    <a:lstStyle/>
                    <a:p>
                      <a:r>
                        <a:rPr lang="en-US" sz="1400" baseline="0" dirty="0" smtClean="0"/>
                        <a:t>13. Nadab &amp; Abihu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 Took and hid</a:t>
                      </a:r>
                      <a:r>
                        <a:rPr lang="en-US" sz="1400" baseline="0" dirty="0" smtClean="0"/>
                        <a:t> an idol when Joshua told them to bring nothing back from battle</a:t>
                      </a:r>
                    </a:p>
                  </a:txBody>
                  <a:tcPr/>
                </a:tc>
              </a:tr>
            </a:tbl>
          </a:graphicData>
        </a:graphic>
      </p:graphicFrame>
    </p:spTree>
    <p:extLst>
      <p:ext uri="{BB962C8B-B14F-4D97-AF65-F5344CB8AC3E}">
        <p14:creationId xmlns:p14="http://schemas.microsoft.com/office/powerpoint/2010/main" val="3073462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Growing Spiritually</a:t>
            </a:r>
          </a:p>
        </p:txBody>
      </p:sp>
      <p:sp>
        <p:nvSpPr>
          <p:cNvPr id="3" name="Content Placeholder 2"/>
          <p:cNvSpPr>
            <a:spLocks noGrp="1"/>
          </p:cNvSpPr>
          <p:nvPr>
            <p:ph idx="1"/>
          </p:nvPr>
        </p:nvSpPr>
        <p:spPr>
          <a:xfrm>
            <a:off x="19878" y="1981200"/>
            <a:ext cx="9144000" cy="4267200"/>
          </a:xfrm>
        </p:spPr>
        <p:txBody>
          <a:bodyPr>
            <a:noAutofit/>
          </a:bodyPr>
          <a:lstStyle/>
          <a:p>
            <a:r>
              <a:rPr lang="en-US" sz="2800" dirty="0" smtClean="0"/>
              <a:t>Poem-I’ll Go</a:t>
            </a:r>
          </a:p>
          <a:p>
            <a:r>
              <a:rPr lang="en-US" sz="2800" dirty="0" smtClean="0"/>
              <a:t>I’ll go where you want me to go dear Lord, real service I desire; I’ll sing a solo anytime dear Lord but don’t ask me to join the choir.</a:t>
            </a:r>
          </a:p>
          <a:p>
            <a:r>
              <a:rPr lang="en-US" sz="2800" dirty="0" smtClean="0"/>
              <a:t> </a:t>
            </a:r>
            <a:r>
              <a:rPr lang="en-US" sz="2800" dirty="0"/>
              <a:t>I’ll go where you want me to go dear </a:t>
            </a:r>
            <a:r>
              <a:rPr lang="en-US" sz="2800" dirty="0" smtClean="0"/>
              <a:t>Lord, I like to see things come to pass. Don’t ask me to teach girls and boys, dear Lord, I  would rather just sit in a class.</a:t>
            </a:r>
            <a:endParaRPr lang="en-US" sz="2800" dirty="0"/>
          </a:p>
        </p:txBody>
      </p:sp>
    </p:spTree>
    <p:extLst>
      <p:ext uri="{BB962C8B-B14F-4D97-AF65-F5344CB8AC3E}">
        <p14:creationId xmlns:p14="http://schemas.microsoft.com/office/powerpoint/2010/main" val="3666980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Growing Spiritually</a:t>
            </a:r>
          </a:p>
        </p:txBody>
      </p:sp>
      <p:sp>
        <p:nvSpPr>
          <p:cNvPr id="3" name="Content Placeholder 2"/>
          <p:cNvSpPr>
            <a:spLocks noGrp="1"/>
          </p:cNvSpPr>
          <p:nvPr>
            <p:ph idx="1"/>
          </p:nvPr>
        </p:nvSpPr>
        <p:spPr>
          <a:xfrm>
            <a:off x="-2" y="1981200"/>
            <a:ext cx="9144000" cy="4572000"/>
          </a:xfrm>
        </p:spPr>
        <p:txBody>
          <a:bodyPr>
            <a:normAutofit/>
          </a:bodyPr>
          <a:lstStyle/>
          <a:p>
            <a:r>
              <a:rPr lang="en-US" sz="3200" dirty="0"/>
              <a:t>I’ll go where you want me to go dear </a:t>
            </a:r>
            <a:r>
              <a:rPr lang="en-US" sz="3200" dirty="0" smtClean="0"/>
              <a:t>Lord, I yearn for the kingdom to thrive, I’ll give  my nickels and dimes dear Lord but don’t ever ask me to tithe.</a:t>
            </a:r>
          </a:p>
          <a:p>
            <a:r>
              <a:rPr lang="en-US" sz="3200" dirty="0"/>
              <a:t>I’ll go where you want me to go dear Lord</a:t>
            </a:r>
            <a:r>
              <a:rPr lang="en-US" sz="3200" dirty="0" smtClean="0"/>
              <a:t>, </a:t>
            </a:r>
            <a:r>
              <a:rPr lang="en-US" sz="3200" dirty="0"/>
              <a:t>I</a:t>
            </a:r>
            <a:r>
              <a:rPr lang="en-US" sz="3200" dirty="0" smtClean="0"/>
              <a:t>’ll say what you want me to say. I’m busy with myself right now dear Lord so I’ll help some other day</a:t>
            </a:r>
            <a:r>
              <a:rPr lang="en-US" sz="2800" dirty="0" smtClean="0"/>
              <a:t>.</a:t>
            </a:r>
            <a:endParaRPr lang="en-US" sz="2800" dirty="0"/>
          </a:p>
        </p:txBody>
      </p:sp>
    </p:spTree>
    <p:extLst>
      <p:ext uri="{BB962C8B-B14F-4D97-AF65-F5344CB8AC3E}">
        <p14:creationId xmlns:p14="http://schemas.microsoft.com/office/powerpoint/2010/main" val="1584427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0" y="1905000"/>
            <a:ext cx="9067800" cy="4572000"/>
          </a:xfrm>
        </p:spPr>
        <p:txBody>
          <a:bodyPr>
            <a:noAutofit/>
          </a:bodyPr>
          <a:lstStyle/>
          <a:p>
            <a:pPr marL="0" indent="0">
              <a:buNone/>
            </a:pPr>
            <a:r>
              <a:rPr lang="en-US" sz="2800" b="1" dirty="0" smtClean="0"/>
              <a:t>Gain New Knowledge</a:t>
            </a:r>
          </a:p>
          <a:p>
            <a:r>
              <a:rPr lang="en-US" sz="2800" dirty="0" smtClean="0"/>
              <a:t>Encouraging everyone in 2015 to read and study the entire bible in 1 year. </a:t>
            </a:r>
          </a:p>
          <a:p>
            <a:r>
              <a:rPr lang="en-US" sz="2800" dirty="0" smtClean="0"/>
              <a:t>Prov. 22:20-21 (NKJV)-Have I not written to you excellent things of counsels and knowledge, That I may make you know the certainty of the words of truth. That you may answer words of truth to those who send to you?</a:t>
            </a:r>
            <a:endParaRPr lang="en-US" sz="2800" dirty="0"/>
          </a:p>
        </p:txBody>
      </p:sp>
    </p:spTree>
    <p:extLst>
      <p:ext uri="{BB962C8B-B14F-4D97-AF65-F5344CB8AC3E}">
        <p14:creationId xmlns:p14="http://schemas.microsoft.com/office/powerpoint/2010/main" val="2697080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Growing Spiritually</a:t>
            </a:r>
          </a:p>
        </p:txBody>
      </p:sp>
      <p:sp>
        <p:nvSpPr>
          <p:cNvPr id="3" name="Content Placeholder 2"/>
          <p:cNvSpPr>
            <a:spLocks noGrp="1"/>
          </p:cNvSpPr>
          <p:nvPr>
            <p:ph idx="1"/>
          </p:nvPr>
        </p:nvSpPr>
        <p:spPr>
          <a:xfrm>
            <a:off x="23191" y="1981200"/>
            <a:ext cx="9127435" cy="4267200"/>
          </a:xfrm>
        </p:spPr>
        <p:txBody>
          <a:bodyPr>
            <a:noAutofit/>
          </a:bodyPr>
          <a:lstStyle/>
          <a:p>
            <a:pPr marL="0" indent="0">
              <a:buNone/>
            </a:pPr>
            <a:r>
              <a:rPr lang="en-US" sz="3200" b="1" dirty="0"/>
              <a:t>N</a:t>
            </a:r>
            <a:r>
              <a:rPr lang="en-US" sz="3200" b="1" dirty="0" smtClean="0"/>
              <a:t>ext Wednesday:</a:t>
            </a:r>
          </a:p>
          <a:p>
            <a:r>
              <a:rPr lang="en-US" sz="3200" dirty="0" smtClean="0"/>
              <a:t>Topic-Our Authority In Prayer</a:t>
            </a:r>
          </a:p>
          <a:p>
            <a:pPr marL="0" indent="0">
              <a:buNone/>
            </a:pPr>
            <a:r>
              <a:rPr lang="en-US" sz="3200" b="1" dirty="0" smtClean="0"/>
              <a:t>Scripture for Review prior to Bible Study:</a:t>
            </a:r>
          </a:p>
          <a:p>
            <a:r>
              <a:rPr lang="en-US" sz="3200" dirty="0" smtClean="0"/>
              <a:t>II Kings-Chapters 18-19</a:t>
            </a:r>
          </a:p>
          <a:p>
            <a:r>
              <a:rPr lang="en-US" sz="3200" dirty="0" smtClean="0"/>
              <a:t>Matt. 6:1-24</a:t>
            </a:r>
          </a:p>
          <a:p>
            <a:r>
              <a:rPr lang="en-US" sz="3200" dirty="0" smtClean="0"/>
              <a:t>Matt. 7: 1-29</a:t>
            </a:r>
            <a:endParaRPr lang="en-US" sz="3200" dirty="0"/>
          </a:p>
        </p:txBody>
      </p:sp>
    </p:spTree>
    <p:extLst>
      <p:ext uri="{BB962C8B-B14F-4D97-AF65-F5344CB8AC3E}">
        <p14:creationId xmlns:p14="http://schemas.microsoft.com/office/powerpoint/2010/main" val="352441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Growing Spiritually</a:t>
            </a:r>
          </a:p>
        </p:txBody>
      </p:sp>
      <p:sp>
        <p:nvSpPr>
          <p:cNvPr id="3" name="Content Placeholder 2"/>
          <p:cNvSpPr>
            <a:spLocks noGrp="1"/>
          </p:cNvSpPr>
          <p:nvPr>
            <p:ph idx="1"/>
          </p:nvPr>
        </p:nvSpPr>
        <p:spPr>
          <a:xfrm>
            <a:off x="76200" y="2222287"/>
            <a:ext cx="9067799" cy="3636510"/>
          </a:xfrm>
        </p:spPr>
        <p:txBody>
          <a:bodyPr>
            <a:normAutofit/>
          </a:bodyPr>
          <a:lstStyle/>
          <a:p>
            <a:r>
              <a:rPr lang="en-US" sz="2800" dirty="0" smtClean="0"/>
              <a:t>References</a:t>
            </a:r>
          </a:p>
          <a:p>
            <a:r>
              <a:rPr lang="en-US" sz="2800" dirty="0" smtClean="0"/>
              <a:t>Dr. J Allen Blair-Glad Tidings message; bbnradio.org-1/7/15</a:t>
            </a:r>
            <a:endParaRPr lang="en-US" sz="2800" dirty="0"/>
          </a:p>
        </p:txBody>
      </p:sp>
    </p:spTree>
    <p:extLst>
      <p:ext uri="{BB962C8B-B14F-4D97-AF65-F5344CB8AC3E}">
        <p14:creationId xmlns:p14="http://schemas.microsoft.com/office/powerpoint/2010/main" val="2970096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809996" y="1981200"/>
            <a:ext cx="7524003" cy="3636510"/>
          </a:xfrm>
        </p:spPr>
        <p:txBody>
          <a:bodyPr>
            <a:normAutofit/>
          </a:bodyPr>
          <a:lstStyle/>
          <a:p>
            <a:r>
              <a:rPr lang="en-US" sz="4000" dirty="0" smtClean="0"/>
              <a:t>Growing spiritually is a life long process, not a one time event?</a:t>
            </a:r>
          </a:p>
          <a:p>
            <a:r>
              <a:rPr lang="en-US" sz="4000" dirty="0" smtClean="0"/>
              <a:t>So how do we grow in our faith in God?</a:t>
            </a:r>
            <a:endParaRPr lang="en-US" sz="4000" dirty="0"/>
          </a:p>
        </p:txBody>
      </p:sp>
    </p:spTree>
    <p:extLst>
      <p:ext uri="{BB962C8B-B14F-4D97-AF65-F5344CB8AC3E}">
        <p14:creationId xmlns:p14="http://schemas.microsoft.com/office/powerpoint/2010/main" val="1279421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809997" y="2057400"/>
            <a:ext cx="7524003" cy="4254713"/>
          </a:xfrm>
        </p:spPr>
        <p:txBody>
          <a:bodyPr>
            <a:noAutofit/>
          </a:bodyPr>
          <a:lstStyle/>
          <a:p>
            <a:pPr marL="0" indent="0">
              <a:buNone/>
            </a:pPr>
            <a:r>
              <a:rPr lang="en-US" sz="2400" b="1" dirty="0" smtClean="0"/>
              <a:t>Growing Spiritually</a:t>
            </a:r>
          </a:p>
          <a:p>
            <a:pPr marL="0" indent="0">
              <a:buNone/>
            </a:pPr>
            <a:r>
              <a:rPr lang="en-US" sz="2400" b="1" dirty="0" smtClean="0"/>
              <a:t>Reading the Word of God </a:t>
            </a:r>
            <a:r>
              <a:rPr lang="en-US" sz="2400" dirty="0" smtClean="0"/>
              <a:t>to learn of Him.</a:t>
            </a:r>
          </a:p>
          <a:p>
            <a:r>
              <a:rPr lang="en-US" sz="2400" dirty="0" smtClean="0"/>
              <a:t>II Pet. 3:18-”But grow in grace and knowledge of our Lord and Savior Jesus Christ. To Him be the glory both now and forever.</a:t>
            </a:r>
          </a:p>
          <a:p>
            <a:r>
              <a:rPr lang="en-US" sz="2400" dirty="0" smtClean="0"/>
              <a:t>I Pet</a:t>
            </a:r>
            <a:r>
              <a:rPr lang="en-US" sz="2400" dirty="0" smtClean="0"/>
              <a:t>. 2:2-</a:t>
            </a:r>
            <a:r>
              <a:rPr lang="en-US" sz="2400" b="1" dirty="0" smtClean="0"/>
              <a:t>(ERV)</a:t>
            </a:r>
          </a:p>
          <a:p>
            <a:r>
              <a:rPr lang="en-US" sz="2400" baseline="30000" dirty="0" smtClean="0"/>
              <a:t>2 </a:t>
            </a:r>
            <a:r>
              <a:rPr lang="en-US" sz="2400" dirty="0" smtClean="0"/>
              <a:t>Like newborn babies hungry for milk, you should want the pure teaching that feeds your spirit. With it you can grow up and be saved. </a:t>
            </a:r>
          </a:p>
        </p:txBody>
      </p:sp>
    </p:spTree>
    <p:extLst>
      <p:ext uri="{BB962C8B-B14F-4D97-AF65-F5344CB8AC3E}">
        <p14:creationId xmlns:p14="http://schemas.microsoft.com/office/powerpoint/2010/main" val="3749296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09997" y="1905000"/>
            <a:ext cx="7524003" cy="3636510"/>
          </a:xfrm>
        </p:spPr>
        <p:txBody>
          <a:bodyPr>
            <a:normAutofit/>
          </a:bodyPr>
          <a:lstStyle/>
          <a:p>
            <a:r>
              <a:rPr lang="en-US" sz="3600" dirty="0"/>
              <a:t>The Word of God is an important part of our Christian walk, we cannot walk victoriously in Christ without reading the book (the bible)</a:t>
            </a:r>
          </a:p>
        </p:txBody>
      </p:sp>
    </p:spTree>
    <p:extLst>
      <p:ext uri="{BB962C8B-B14F-4D97-AF65-F5344CB8AC3E}">
        <p14:creationId xmlns:p14="http://schemas.microsoft.com/office/powerpoint/2010/main" val="131612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809997" y="2057400"/>
            <a:ext cx="7524003" cy="4330913"/>
          </a:xfrm>
        </p:spPr>
        <p:txBody>
          <a:bodyPr>
            <a:normAutofit/>
          </a:bodyPr>
          <a:lstStyle/>
          <a:p>
            <a:pPr marL="0" indent="0">
              <a:buNone/>
            </a:pPr>
            <a:r>
              <a:rPr lang="en-US" sz="2800" b="1" dirty="0" smtClean="0"/>
              <a:t>2 Timothy 3:16-17 (KJV)</a:t>
            </a:r>
          </a:p>
          <a:p>
            <a:r>
              <a:rPr lang="en-US" sz="2800" baseline="30000" dirty="0" smtClean="0"/>
              <a:t>16 </a:t>
            </a:r>
            <a:r>
              <a:rPr lang="en-US" sz="2800" dirty="0" smtClean="0"/>
              <a:t>All scripture is given by inspiration of God, and is profitable for doctrine, for reproof, for correction, for instruction in righteousness:</a:t>
            </a:r>
          </a:p>
          <a:p>
            <a:r>
              <a:rPr lang="en-US" sz="2800" baseline="30000" dirty="0" smtClean="0"/>
              <a:t>17 </a:t>
            </a:r>
            <a:r>
              <a:rPr lang="en-US" sz="2800" dirty="0" smtClean="0"/>
              <a:t>That the man of God may be perfect, thoroughly furnished unto all good works.</a:t>
            </a:r>
          </a:p>
          <a:p>
            <a:endParaRPr lang="en-US" dirty="0"/>
          </a:p>
        </p:txBody>
      </p:sp>
    </p:spTree>
    <p:extLst>
      <p:ext uri="{BB962C8B-B14F-4D97-AF65-F5344CB8AC3E}">
        <p14:creationId xmlns:p14="http://schemas.microsoft.com/office/powerpoint/2010/main" val="1965688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0" y="2743200"/>
            <a:ext cx="9144000" cy="3636510"/>
          </a:xfrm>
        </p:spPr>
        <p:txBody>
          <a:bodyPr>
            <a:noAutofit/>
          </a:bodyPr>
          <a:lstStyle/>
          <a:p>
            <a:r>
              <a:rPr lang="en-US" sz="2800" b="1" dirty="0" smtClean="0"/>
              <a:t>2 Timothy 3:16-17 (TLB)</a:t>
            </a:r>
          </a:p>
          <a:p>
            <a:r>
              <a:rPr lang="en-US" sz="2800" baseline="30000" dirty="0" smtClean="0"/>
              <a:t>16 </a:t>
            </a:r>
            <a:r>
              <a:rPr lang="en-US" sz="2800" dirty="0" smtClean="0"/>
              <a:t>The whole Bible</a:t>
            </a:r>
            <a:r>
              <a:rPr lang="en-US" sz="2800" baseline="30000" dirty="0"/>
              <a:t> </a:t>
            </a:r>
            <a:r>
              <a:rPr lang="en-US" sz="2800" dirty="0" smtClean="0"/>
              <a:t>was given to us by inspiration from God and is useful to teach us what is true and to make us realize what is wrong in our lives; it straightens us out and helps us do what is right. </a:t>
            </a:r>
          </a:p>
          <a:p>
            <a:r>
              <a:rPr lang="en-US" sz="2800" baseline="30000" dirty="0" smtClean="0"/>
              <a:t>17 </a:t>
            </a:r>
            <a:r>
              <a:rPr lang="en-US" sz="2800" dirty="0" smtClean="0"/>
              <a:t>It is God’s way of making us well prepared at every point, fully equipped to do good to everyone. (Helps us be prepared and to have everything they need to do every good work.)</a:t>
            </a:r>
          </a:p>
          <a:p>
            <a:endParaRPr lang="en-US" sz="2800" dirty="0"/>
          </a:p>
        </p:txBody>
      </p:sp>
    </p:spTree>
    <p:extLst>
      <p:ext uri="{BB962C8B-B14F-4D97-AF65-F5344CB8AC3E}">
        <p14:creationId xmlns:p14="http://schemas.microsoft.com/office/powerpoint/2010/main" val="3864492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2" y="2514600"/>
            <a:ext cx="9144000" cy="3636510"/>
          </a:xfrm>
        </p:spPr>
        <p:txBody>
          <a:bodyPr>
            <a:noAutofit/>
          </a:bodyPr>
          <a:lstStyle/>
          <a:p>
            <a:pPr marL="0" indent="0">
              <a:buNone/>
            </a:pPr>
            <a:r>
              <a:rPr lang="en-US" sz="2800" dirty="0" smtClean="0"/>
              <a:t> </a:t>
            </a:r>
            <a:r>
              <a:rPr lang="en-US" sz="2800" b="1" dirty="0" smtClean="0"/>
              <a:t>We Can’t Grow Spiritually Without the Word of God </a:t>
            </a:r>
          </a:p>
          <a:p>
            <a:pPr marL="0" indent="0">
              <a:buNone/>
            </a:pPr>
            <a:r>
              <a:rPr lang="en-US" sz="2800" dirty="0" smtClean="0"/>
              <a:t>Ps. 119:9-16 (MSG)</a:t>
            </a:r>
          </a:p>
          <a:p>
            <a:r>
              <a:rPr lang="en-US" sz="2800" baseline="30000" dirty="0" smtClean="0"/>
              <a:t>9-11 </a:t>
            </a:r>
            <a:r>
              <a:rPr lang="en-US" sz="2800" dirty="0" smtClean="0"/>
              <a:t>How can a young person live a clean life?</a:t>
            </a:r>
            <a:br>
              <a:rPr lang="en-US" sz="2800" dirty="0" smtClean="0"/>
            </a:br>
            <a:r>
              <a:rPr lang="en-US" sz="2800" dirty="0" smtClean="0"/>
              <a:t>By carefully reading the map of your Word.</a:t>
            </a:r>
            <a:br>
              <a:rPr lang="en-US" sz="2800" dirty="0" smtClean="0"/>
            </a:br>
            <a:r>
              <a:rPr lang="en-US" sz="2800" dirty="0" smtClean="0"/>
              <a:t>I’m single-minded in pursuit of you;</a:t>
            </a:r>
            <a:br>
              <a:rPr lang="en-US" sz="2800" dirty="0" smtClean="0"/>
            </a:br>
            <a:r>
              <a:rPr lang="en-US" sz="2800" dirty="0" smtClean="0"/>
              <a:t>don’t let me miss the road signs you’ve posted.</a:t>
            </a:r>
            <a:br>
              <a:rPr lang="en-US" sz="2800" dirty="0" smtClean="0"/>
            </a:br>
            <a:r>
              <a:rPr lang="en-US" sz="2800" dirty="0" smtClean="0"/>
              <a:t>I’ve banked your promises in the vault of my heart so I won’t sin myself bankrupt.</a:t>
            </a:r>
            <a:br>
              <a:rPr lang="en-US" sz="2800" dirty="0" smtClean="0"/>
            </a:br>
            <a:endParaRPr lang="en-US" sz="2800" dirty="0"/>
          </a:p>
        </p:txBody>
      </p:sp>
    </p:spTree>
    <p:extLst>
      <p:ext uri="{BB962C8B-B14F-4D97-AF65-F5344CB8AC3E}">
        <p14:creationId xmlns:p14="http://schemas.microsoft.com/office/powerpoint/2010/main" val="2163784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Spiritually</a:t>
            </a:r>
            <a:endParaRPr lang="en-US" dirty="0"/>
          </a:p>
        </p:txBody>
      </p:sp>
      <p:sp>
        <p:nvSpPr>
          <p:cNvPr id="3" name="Content Placeholder 2"/>
          <p:cNvSpPr>
            <a:spLocks noGrp="1"/>
          </p:cNvSpPr>
          <p:nvPr>
            <p:ph idx="1"/>
          </p:nvPr>
        </p:nvSpPr>
        <p:spPr>
          <a:xfrm>
            <a:off x="114298" y="2514600"/>
            <a:ext cx="8915400" cy="3636510"/>
          </a:xfrm>
        </p:spPr>
        <p:txBody>
          <a:bodyPr>
            <a:noAutofit/>
          </a:bodyPr>
          <a:lstStyle/>
          <a:p>
            <a:r>
              <a:rPr lang="en-US" sz="2400" b="1" dirty="0" smtClean="0"/>
              <a:t>Ps. 119: 12-16 </a:t>
            </a:r>
            <a:r>
              <a:rPr lang="en-US" sz="2400" dirty="0" smtClean="0"/>
              <a:t>(MSG)-Be blessed, </a:t>
            </a:r>
            <a:r>
              <a:rPr lang="en-US" sz="2400" cap="small" dirty="0" smtClean="0">
                <a:effectLst/>
              </a:rPr>
              <a:t>God</a:t>
            </a:r>
            <a:r>
              <a:rPr lang="en-US" sz="2400" dirty="0" smtClean="0"/>
              <a:t>;</a:t>
            </a:r>
            <a:br>
              <a:rPr lang="en-US" sz="2400" dirty="0" smtClean="0"/>
            </a:br>
            <a:r>
              <a:rPr lang="en-US" sz="2400" dirty="0" smtClean="0"/>
              <a:t>train me in your ways of wise living.</a:t>
            </a:r>
            <a:br>
              <a:rPr lang="en-US" sz="2400" dirty="0" smtClean="0"/>
            </a:br>
            <a:r>
              <a:rPr lang="en-US" sz="2400" dirty="0" smtClean="0"/>
              <a:t>I’ll transfer to my lips</a:t>
            </a:r>
            <a:br>
              <a:rPr lang="en-US" sz="2400" dirty="0" smtClean="0"/>
            </a:br>
            <a:r>
              <a:rPr lang="en-US" sz="2400" dirty="0" smtClean="0"/>
              <a:t>all the counsel that comes from your mouth;</a:t>
            </a:r>
            <a:br>
              <a:rPr lang="en-US" sz="2400" dirty="0" smtClean="0"/>
            </a:br>
            <a:r>
              <a:rPr lang="en-US" sz="2400" dirty="0" smtClean="0"/>
              <a:t>I delight far more in what you tell me about living</a:t>
            </a:r>
            <a:br>
              <a:rPr lang="en-US" sz="2400" dirty="0" smtClean="0"/>
            </a:br>
            <a:r>
              <a:rPr lang="en-US" sz="2400" dirty="0" smtClean="0"/>
              <a:t>than in gathering a pile of riches.</a:t>
            </a:r>
            <a:br>
              <a:rPr lang="en-US" sz="2400" dirty="0" smtClean="0"/>
            </a:br>
            <a:r>
              <a:rPr lang="en-US" sz="2400" dirty="0" smtClean="0"/>
              <a:t>I ponder every morsel of wisdom from you,</a:t>
            </a:r>
            <a:br>
              <a:rPr lang="en-US" sz="2400" dirty="0" smtClean="0"/>
            </a:br>
            <a:r>
              <a:rPr lang="en-US" sz="2400" dirty="0" smtClean="0"/>
              <a:t>I attentively watch how you’ve done it.</a:t>
            </a:r>
            <a:br>
              <a:rPr lang="en-US" sz="2400" dirty="0" smtClean="0"/>
            </a:br>
            <a:r>
              <a:rPr lang="en-US" sz="2400" dirty="0" smtClean="0"/>
              <a:t>I relish everything you’ve told me of life,</a:t>
            </a:r>
            <a:br>
              <a:rPr lang="en-US" sz="2400" dirty="0" smtClean="0"/>
            </a:br>
            <a:r>
              <a:rPr lang="en-US" sz="2400" dirty="0" smtClean="0"/>
              <a:t>I won’t forget a word of it.</a:t>
            </a:r>
          </a:p>
          <a:p>
            <a:endParaRPr lang="en-US" sz="2400" dirty="0"/>
          </a:p>
        </p:txBody>
      </p:sp>
    </p:spTree>
    <p:extLst>
      <p:ext uri="{BB962C8B-B14F-4D97-AF65-F5344CB8AC3E}">
        <p14:creationId xmlns:p14="http://schemas.microsoft.com/office/powerpoint/2010/main" val="3984412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394</TotalTime>
  <Words>1603</Words>
  <Application>Microsoft Office PowerPoint</Application>
  <PresentationFormat>On-screen Show (4:3)</PresentationFormat>
  <Paragraphs>132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Century Gothic</vt:lpstr>
      <vt:lpstr>Trebuchet MS</vt:lpstr>
      <vt:lpstr>Wingdings 2</vt:lpstr>
      <vt:lpstr>Quotable</vt:lpstr>
      <vt:lpstr>It’s A New Thing Growing Spiritually</vt:lpstr>
      <vt:lpstr>Growing Spiritually</vt:lpstr>
      <vt:lpstr>Growing Spiritually</vt:lpstr>
      <vt:lpstr>Growing Spiritually</vt:lpstr>
      <vt:lpstr>PowerPoint Presentation</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lpstr>Growing Spiritually</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 New Thing Growing Spiritually</dc:title>
  <dc:creator>vhanflstubbp</dc:creator>
  <cp:lastModifiedBy>Rodney Gammons</cp:lastModifiedBy>
  <cp:revision>29</cp:revision>
  <dcterms:created xsi:type="dcterms:W3CDTF">2014-12-30T17:09:47Z</dcterms:created>
  <dcterms:modified xsi:type="dcterms:W3CDTF">2015-01-08T14:49:31Z</dcterms:modified>
</cp:coreProperties>
</file>