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87" r:id="rId3"/>
    <p:sldId id="269" r:id="rId4"/>
    <p:sldId id="279" r:id="rId5"/>
    <p:sldId id="270" r:id="rId6"/>
    <p:sldId id="271" r:id="rId7"/>
    <p:sldId id="272" r:id="rId8"/>
    <p:sldId id="273" r:id="rId9"/>
    <p:sldId id="277" r:id="rId10"/>
    <p:sldId id="274" r:id="rId11"/>
    <p:sldId id="281" r:id="rId12"/>
    <p:sldId id="278" r:id="rId13"/>
    <p:sldId id="288"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1" autoAdjust="0"/>
    <p:restoredTop sz="94660"/>
  </p:normalViewPr>
  <p:slideViewPr>
    <p:cSldViewPr>
      <p:cViewPr varScale="1">
        <p:scale>
          <a:sx n="64" d="100"/>
          <a:sy n="64" d="100"/>
        </p:scale>
        <p:origin x="15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EA5998-29E4-4FE1-8759-4200B84513CF}" type="datetimeFigureOut">
              <a:rPr lang="en-US" smtClean="0"/>
              <a:t>12/20/2017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472476-3605-4137-8286-BCEA60457760}" type="slidenum">
              <a:rPr lang="en-US" smtClean="0"/>
              <a:t>‹#›</a:t>
            </a:fld>
            <a:endParaRPr lang="en-US" dirty="0"/>
          </a:p>
        </p:txBody>
      </p:sp>
    </p:spTree>
    <p:extLst>
      <p:ext uri="{BB962C8B-B14F-4D97-AF65-F5344CB8AC3E}">
        <p14:creationId xmlns:p14="http://schemas.microsoft.com/office/powerpoint/2010/main" val="996767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90096F6-F12B-44F7-8B5F-A7E3E187F28C}" type="datetimeFigureOut">
              <a:rPr lang="en-US" smtClean="0"/>
              <a:t>12/20/2017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17A5A32-8BA7-45EA-B24B-52A1FD0E1F9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90096F6-F12B-44F7-8B5F-A7E3E187F28C}"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90096F6-F12B-44F7-8B5F-A7E3E187F28C}"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90096F6-F12B-44F7-8B5F-A7E3E187F28C}" type="datetimeFigureOut">
              <a:rPr lang="en-US" smtClean="0"/>
              <a:t>12/20/2017</a:t>
            </a:fld>
            <a:endParaRPr lang="en-US" dirty="0"/>
          </a:p>
        </p:txBody>
      </p:sp>
      <p:sp>
        <p:nvSpPr>
          <p:cNvPr id="9" name="Slide Number Placeholder 8"/>
          <p:cNvSpPr>
            <a:spLocks noGrp="1"/>
          </p:cNvSpPr>
          <p:nvPr>
            <p:ph type="sldNum" sz="quarter" idx="15"/>
          </p:nvPr>
        </p:nvSpPr>
        <p:spPr/>
        <p:txBody>
          <a:bodyPr rtlCol="0"/>
          <a:lstStyle/>
          <a:p>
            <a:fld id="{017A5A32-8BA7-45EA-B24B-52A1FD0E1F94}"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90096F6-F12B-44F7-8B5F-A7E3E187F28C}" type="datetimeFigureOut">
              <a:rPr lang="en-US" smtClean="0"/>
              <a:t>12/20/2017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17A5A32-8BA7-45EA-B24B-52A1FD0E1F9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90096F6-F12B-44F7-8B5F-A7E3E187F28C}" type="datetimeFigureOut">
              <a:rPr lang="en-US" smtClean="0"/>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7A5A32-8BA7-45EA-B24B-52A1FD0E1F94}"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90096F6-F12B-44F7-8B5F-A7E3E187F28C}" type="datetimeFigureOut">
              <a:rPr lang="en-US" smtClean="0"/>
              <a:t>12/20/2017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7A5A32-8BA7-45EA-B24B-52A1FD0E1F94}"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90096F6-F12B-44F7-8B5F-A7E3E187F28C}" type="datetimeFigureOut">
              <a:rPr lang="en-US" smtClean="0"/>
              <a:t>12/20/2017</a:t>
            </a:fld>
            <a:endParaRPr lang="en-US" dirty="0"/>
          </a:p>
        </p:txBody>
      </p:sp>
      <p:sp>
        <p:nvSpPr>
          <p:cNvPr id="7" name="Slide Number Placeholder 6"/>
          <p:cNvSpPr>
            <a:spLocks noGrp="1"/>
          </p:cNvSpPr>
          <p:nvPr>
            <p:ph type="sldNum" sz="quarter" idx="11"/>
          </p:nvPr>
        </p:nvSpPr>
        <p:spPr/>
        <p:txBody>
          <a:bodyPr rtlCol="0"/>
          <a:lstStyle/>
          <a:p>
            <a:fld id="{017A5A32-8BA7-45EA-B24B-52A1FD0E1F94}"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096F6-F12B-44F7-8B5F-A7E3E187F28C}" type="datetimeFigureOut">
              <a:rPr lang="en-US" smtClean="0"/>
              <a:t>12/20/2017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7A5A32-8BA7-45EA-B24B-52A1FD0E1F9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90096F6-F12B-44F7-8B5F-A7E3E187F28C}" type="datetimeFigureOut">
              <a:rPr lang="en-US" smtClean="0"/>
              <a:t>12/20/2017</a:t>
            </a:fld>
            <a:endParaRPr lang="en-US" dirty="0"/>
          </a:p>
        </p:txBody>
      </p:sp>
      <p:sp>
        <p:nvSpPr>
          <p:cNvPr id="22" name="Slide Number Placeholder 21"/>
          <p:cNvSpPr>
            <a:spLocks noGrp="1"/>
          </p:cNvSpPr>
          <p:nvPr>
            <p:ph type="sldNum" sz="quarter" idx="15"/>
          </p:nvPr>
        </p:nvSpPr>
        <p:spPr/>
        <p:txBody>
          <a:bodyPr rtlCol="0"/>
          <a:lstStyle/>
          <a:p>
            <a:fld id="{017A5A32-8BA7-45EA-B24B-52A1FD0E1F94}"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0096F6-F12B-44F7-8B5F-A7E3E187F28C}" type="datetimeFigureOut">
              <a:rPr lang="en-US" smtClean="0"/>
              <a:t>12/20/2017</a:t>
            </a:fld>
            <a:endParaRPr lang="en-US" dirty="0"/>
          </a:p>
        </p:txBody>
      </p:sp>
      <p:sp>
        <p:nvSpPr>
          <p:cNvPr id="18" name="Slide Number Placeholder 17"/>
          <p:cNvSpPr>
            <a:spLocks noGrp="1"/>
          </p:cNvSpPr>
          <p:nvPr>
            <p:ph type="sldNum" sz="quarter" idx="11"/>
          </p:nvPr>
        </p:nvSpPr>
        <p:spPr/>
        <p:txBody>
          <a:bodyPr rtlCol="0"/>
          <a:lstStyle/>
          <a:p>
            <a:fld id="{017A5A32-8BA7-45EA-B24B-52A1FD0E1F94}"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90096F6-F12B-44F7-8B5F-A7E3E187F28C}" type="datetimeFigureOut">
              <a:rPr lang="en-US" smtClean="0"/>
              <a:t>12/20/2017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17A5A32-8BA7-45EA-B24B-52A1FD0E1F9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esv/John%2010.2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blia.com/bible/esv/Prov%204.7" TargetMode="External"/><Relationship Id="rId2" Type="http://schemas.openxmlformats.org/officeDocument/2006/relationships/hyperlink" Target="http://biblia.com/bible/esv/Ps%20139.7%E2%80%93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esv/1%20Pet%205.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esv/Gal%205.16" TargetMode="External"/><Relationship Id="rId2" Type="http://schemas.openxmlformats.org/officeDocument/2006/relationships/hyperlink" Target="http://biblia.com/bible/esv/1%20Cor%2014.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esv/John%2010.4" TargetMode="External"/><Relationship Id="rId2" Type="http://schemas.openxmlformats.org/officeDocument/2006/relationships/hyperlink" Target="http://www.gotquestions.org/Good-Shepherd.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Recognize the Voice of God pt.2</a:t>
            </a:r>
            <a:br>
              <a:rPr lang="en-US" dirty="0"/>
            </a:br>
            <a:endParaRPr lang="en-US" dirty="0"/>
          </a:p>
        </p:txBody>
      </p:sp>
      <p:sp>
        <p:nvSpPr>
          <p:cNvPr id="3" name="Subtitle 2"/>
          <p:cNvSpPr>
            <a:spLocks noGrp="1"/>
          </p:cNvSpPr>
          <p:nvPr>
            <p:ph type="subTitle" idx="1"/>
          </p:nvPr>
        </p:nvSpPr>
        <p:spPr/>
        <p:txBody>
          <a:bodyPr>
            <a:normAutofit/>
          </a:bodyPr>
          <a:lstStyle/>
          <a:p>
            <a:endParaRPr lang="en-US" dirty="0"/>
          </a:p>
          <a:p>
            <a:r>
              <a:rPr lang="en-US" dirty="0"/>
              <a:t>Jesus said, “My sheep listen to my voice; I know them, and they follow me” (</a:t>
            </a:r>
            <a:r>
              <a:rPr lang="en-US" dirty="0">
                <a:hlinkClick r:id="rId2"/>
              </a:rPr>
              <a:t>John 10:27</a:t>
            </a:r>
            <a:r>
              <a:rPr lang="en-US" dirty="0"/>
              <a:t>). </a:t>
            </a:r>
          </a:p>
        </p:txBody>
      </p:sp>
    </p:spTree>
    <p:extLst>
      <p:ext uri="{BB962C8B-B14F-4D97-AF65-F5344CB8AC3E}">
        <p14:creationId xmlns:p14="http://schemas.microsoft.com/office/powerpoint/2010/main" val="2236531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Autofit/>
          </a:bodyPr>
          <a:lstStyle/>
          <a:p>
            <a:r>
              <a:rPr lang="en-US" sz="2000" dirty="0"/>
              <a:t>Remember God is a God of order.</a:t>
            </a:r>
          </a:p>
          <a:p>
            <a:r>
              <a:rPr lang="en-US" sz="2000" dirty="0"/>
              <a:t>God’s word is true. Don’t’ depend of other sources (ex. witchcraft, roots, horoscopes etc.)</a:t>
            </a:r>
          </a:p>
          <a:p>
            <a:r>
              <a:rPr lang="en-US" sz="2000" dirty="0"/>
              <a:t>Duet. 18:9-14 (ESV).There shall not be found among you anyone who burns his son or his daughter as an offering, anyone who practices divination or tells fortunes or interprets omens, or a sorcerer or a charmer or a medium or a necromancer or one who inquires of the dead, for whoever does these things is an abomination to the Lord. </a:t>
            </a:r>
          </a:p>
          <a:p>
            <a:r>
              <a:rPr lang="en-US" sz="2000" dirty="0"/>
              <a:t>And because of these abominations the Lord your God is driving them out before you. </a:t>
            </a:r>
          </a:p>
          <a:p>
            <a:r>
              <a:rPr lang="en-US" sz="2000" dirty="0"/>
              <a:t>You shall be blameless before the Lord your God, for these nations, which you are about to dispossess, listen to fortune-tellers and to diviners. But as for you, the Lord your God has not allowed you to do this. </a:t>
            </a:r>
          </a:p>
        </p:txBody>
      </p:sp>
    </p:spTree>
    <p:extLst>
      <p:ext uri="{BB962C8B-B14F-4D97-AF65-F5344CB8AC3E}">
        <p14:creationId xmlns:p14="http://schemas.microsoft.com/office/powerpoint/2010/main" val="45242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lstStyle/>
          <a:p>
            <a:r>
              <a:rPr lang="en-US" dirty="0"/>
              <a:t>Is. 47:31-14 (ESV)-You are wearied with your many counsels; let them stand forth and save you, those who divide the heavens, who gaze at the stars, who at the new moons make known what shall come upon you. </a:t>
            </a:r>
          </a:p>
          <a:p>
            <a:r>
              <a:rPr lang="en-US" dirty="0"/>
              <a:t>Behold, they are like stubble; the fire consumes them; they cannot deliver themselves from the power of the flame. </a:t>
            </a:r>
          </a:p>
        </p:txBody>
      </p:sp>
    </p:spTree>
    <p:extLst>
      <p:ext uri="{BB962C8B-B14F-4D97-AF65-F5344CB8AC3E}">
        <p14:creationId xmlns:p14="http://schemas.microsoft.com/office/powerpoint/2010/main" val="230171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lnSpcReduction="10000"/>
          </a:bodyPr>
          <a:lstStyle/>
          <a:p>
            <a:r>
              <a:rPr lang="en-US" dirty="0"/>
              <a:t>Remember: God will not tell your leader one thing and give you a different word to follow. He doesn’t change prophets midstream (ex. disobedient prophet-I Kings 13:7-26)</a:t>
            </a:r>
          </a:p>
          <a:p>
            <a:r>
              <a:rPr lang="en-US" dirty="0"/>
              <a:t>The Pastor or Man of God that is the overseer for your soul. God gives the leader insight for your life and they are able to guide you and assist you in making the right decisions for your life. </a:t>
            </a:r>
          </a:p>
          <a:p>
            <a:r>
              <a:rPr lang="en-US" dirty="0"/>
              <a:t>Accept counsel  from the leader and follow the instructions given (ex. Sin of Achan, Joshua 6:18 &amp; Joshua 7:1 &amp;11-26)</a:t>
            </a:r>
          </a:p>
          <a:p>
            <a:r>
              <a:rPr lang="en-US" dirty="0"/>
              <a:t>Continue to spend time with God and develop a relationship with Him.</a:t>
            </a:r>
          </a:p>
        </p:txBody>
      </p:sp>
    </p:spTree>
    <p:extLst>
      <p:ext uri="{BB962C8B-B14F-4D97-AF65-F5344CB8AC3E}">
        <p14:creationId xmlns:p14="http://schemas.microsoft.com/office/powerpoint/2010/main" val="3105282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Next Bible Study</a:t>
            </a:r>
          </a:p>
          <a:p>
            <a:r>
              <a:rPr lang="en-US" dirty="0"/>
              <a:t>Topic-TBA</a:t>
            </a:r>
          </a:p>
          <a:p>
            <a:pPr marL="0" indent="0">
              <a:buNone/>
            </a:pPr>
            <a:endParaRPr lang="en-US" dirty="0"/>
          </a:p>
        </p:txBody>
      </p:sp>
    </p:spTree>
    <p:extLst>
      <p:ext uri="{BB962C8B-B14F-4D97-AF65-F5344CB8AC3E}">
        <p14:creationId xmlns:p14="http://schemas.microsoft.com/office/powerpoint/2010/main" val="3998999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Recognize the Voice of God</a:t>
            </a:r>
            <a:br>
              <a:rPr lang="en-US" dirty="0"/>
            </a:br>
            <a:endParaRPr lang="en-US" dirty="0"/>
          </a:p>
        </p:txBody>
      </p:sp>
      <p:sp>
        <p:nvSpPr>
          <p:cNvPr id="3" name="Content Placeholder 2"/>
          <p:cNvSpPr>
            <a:spLocks noGrp="1"/>
          </p:cNvSpPr>
          <p:nvPr>
            <p:ph sz="quarter" idx="1"/>
          </p:nvPr>
        </p:nvSpPr>
        <p:spPr/>
        <p:txBody>
          <a:bodyPr/>
          <a:lstStyle/>
          <a:p>
            <a:pPr marL="0" indent="0">
              <a:buNone/>
            </a:pPr>
            <a:r>
              <a:rPr lang="en-US" b="1" dirty="0"/>
              <a:t>Resources</a:t>
            </a:r>
          </a:p>
          <a:p>
            <a:r>
              <a:rPr lang="en-US" dirty="0"/>
              <a:t>How To Recognize The Voice Of God-Gotquestions?org</a:t>
            </a:r>
          </a:p>
          <a:p>
            <a:r>
              <a:rPr lang="en-US" dirty="0"/>
              <a:t>How can I know if I am hearing God, hearing Satan, or hearing my own thoughts? Gotquestions?org</a:t>
            </a:r>
          </a:p>
          <a:p>
            <a:endParaRPr lang="en-US" dirty="0"/>
          </a:p>
        </p:txBody>
      </p:sp>
    </p:spTree>
    <p:extLst>
      <p:ext uri="{BB962C8B-B14F-4D97-AF65-F5344CB8AC3E}">
        <p14:creationId xmlns:p14="http://schemas.microsoft.com/office/powerpoint/2010/main" val="219599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How to Recognize the Voice of God pt.2</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God doesn’t want to only answer our questions—although those are important; He wants to have a deep, personal relationship with us through bible study &amp; prayer.</a:t>
            </a:r>
          </a:p>
          <a:p>
            <a:r>
              <a:rPr lang="en-US" dirty="0"/>
              <a:t>It is not God guiding you when you think you can do it on you own and you don’t have to listen to your leaders. </a:t>
            </a:r>
          </a:p>
          <a:p>
            <a:r>
              <a:rPr lang="en-US" dirty="0"/>
              <a:t>Nothing will increase your faith in your ability to hear from God like having it confirmed by your Pastor or an authorized counselor. </a:t>
            </a:r>
          </a:p>
        </p:txBody>
      </p:sp>
    </p:spTree>
    <p:extLst>
      <p:ext uri="{BB962C8B-B14F-4D97-AF65-F5344CB8AC3E}">
        <p14:creationId xmlns:p14="http://schemas.microsoft.com/office/powerpoint/2010/main" val="167540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a:xfrm>
            <a:off x="457200" y="1600200"/>
            <a:ext cx="8229600" cy="4724400"/>
          </a:xfrm>
        </p:spPr>
        <p:txBody>
          <a:bodyPr>
            <a:normAutofit fontScale="25000" lnSpcReduction="20000"/>
          </a:bodyPr>
          <a:lstStyle/>
          <a:p>
            <a:pPr marL="0" indent="0">
              <a:buNone/>
            </a:pPr>
            <a:r>
              <a:rPr lang="en-US" sz="8000" b="1" dirty="0"/>
              <a:t>4. </a:t>
            </a:r>
            <a:r>
              <a:rPr lang="en-US" sz="9600" b="1" dirty="0"/>
              <a:t>Listen to the Holy Spirit's Voice</a:t>
            </a:r>
            <a:endParaRPr lang="en-US" sz="9600" dirty="0"/>
          </a:p>
          <a:p>
            <a:r>
              <a:rPr lang="en-US" sz="9600" dirty="0"/>
              <a:t>The Holy Spirit, He is always with us (</a:t>
            </a:r>
            <a:r>
              <a:rPr lang="en-US" sz="9600" dirty="0">
                <a:hlinkClick r:id="rId2"/>
              </a:rPr>
              <a:t>Psalm 139:7–8</a:t>
            </a:r>
            <a:r>
              <a:rPr lang="en-US" sz="9600" dirty="0"/>
              <a:t>) is aligned with what God is speaking.</a:t>
            </a:r>
          </a:p>
          <a:p>
            <a:r>
              <a:rPr lang="en-US" sz="9600" dirty="0"/>
              <a:t>When we feel that we have received personal instruction from God, we need to remain wise (</a:t>
            </a:r>
            <a:r>
              <a:rPr lang="en-US" sz="9600" dirty="0">
                <a:hlinkClick r:id="rId3"/>
              </a:rPr>
              <a:t>Proverbs 4:7</a:t>
            </a:r>
            <a:r>
              <a:rPr lang="en-US" sz="9600" dirty="0"/>
              <a:t>) and talk with the Man of God or Godly counselors before we move out on what we have heard ( Prov. 11:14). </a:t>
            </a:r>
          </a:p>
          <a:p>
            <a:r>
              <a:rPr lang="en-US" sz="9600" dirty="0"/>
              <a:t>Ps. 46:10-Be Still &amp; Listen-Remov</a:t>
            </a:r>
            <a:r>
              <a:rPr lang="en-US" sz="11200" dirty="0"/>
              <a:t>e distractions</a:t>
            </a:r>
          </a:p>
        </p:txBody>
      </p:sp>
    </p:spTree>
    <p:extLst>
      <p:ext uri="{BB962C8B-B14F-4D97-AF65-F5344CB8AC3E}">
        <p14:creationId xmlns:p14="http://schemas.microsoft.com/office/powerpoint/2010/main" val="2605791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a:bodyPr>
          <a:lstStyle/>
          <a:p>
            <a:r>
              <a:rPr lang="en-US" dirty="0"/>
              <a:t>He will not tell your leader one thing and give you a different word. He doesn’t change prophets midstream (ex. disobedient prophet-I Kings 13:7-26)</a:t>
            </a:r>
          </a:p>
          <a:p>
            <a:r>
              <a:rPr lang="en-US" dirty="0"/>
              <a:t>The Pastor or Man of God that is the overseer for your soul God gives them insight on your life and they are able to guide you to assist you in making the right decisions for your life. </a:t>
            </a:r>
          </a:p>
          <a:p>
            <a:r>
              <a:rPr lang="en-US" dirty="0"/>
              <a:t>Accept counsel  from the leader and follow the instructions given (ex. Sin of Achan, Joshua 6:18 &amp; Joshua 7:1 &amp;11-26)</a:t>
            </a:r>
          </a:p>
          <a:p>
            <a:endParaRPr lang="en-US" dirty="0"/>
          </a:p>
        </p:txBody>
      </p:sp>
    </p:spTree>
    <p:extLst>
      <p:ext uri="{BB962C8B-B14F-4D97-AF65-F5344CB8AC3E}">
        <p14:creationId xmlns:p14="http://schemas.microsoft.com/office/powerpoint/2010/main" val="274101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a:bodyPr>
          <a:lstStyle/>
          <a:p>
            <a:r>
              <a:rPr lang="en-US" dirty="0"/>
              <a:t>What we think we may hear that is God, may not be 100% correct. Discernment takes practice. Spend time with God.</a:t>
            </a:r>
          </a:p>
          <a:p>
            <a:r>
              <a:rPr lang="en-US" dirty="0"/>
              <a:t>The enemy is eager to supply diversions to distract us from God’s will (</a:t>
            </a:r>
            <a:r>
              <a:rPr lang="en-US" dirty="0">
                <a:hlinkClick r:id="rId2"/>
              </a:rPr>
              <a:t>1 Peter 5:8</a:t>
            </a:r>
            <a:r>
              <a:rPr lang="en-US" dirty="0"/>
              <a:t>-The enemy seeks who he may devour). </a:t>
            </a:r>
          </a:p>
          <a:p>
            <a:r>
              <a:rPr lang="en-US" dirty="0"/>
              <a:t>We must be vigilant to ensure that what we have heard is more than a feeling but is truly from God Himself.</a:t>
            </a:r>
            <a:br>
              <a:rPr lang="en-US" dirty="0"/>
            </a:br>
            <a:endParaRPr lang="en-US" dirty="0"/>
          </a:p>
        </p:txBody>
      </p:sp>
    </p:spTree>
    <p:extLst>
      <p:ext uri="{BB962C8B-B14F-4D97-AF65-F5344CB8AC3E}">
        <p14:creationId xmlns:p14="http://schemas.microsoft.com/office/powerpoint/2010/main" val="263403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t>If you feel that God is speaking a message to you but you are not really sure if it is from God here are some good questions to ask your self about the message.</a:t>
            </a:r>
          </a:p>
          <a:p>
            <a:pPr marL="0" indent="0">
              <a:buNone/>
            </a:pPr>
            <a:r>
              <a:rPr lang="en-US" dirty="0"/>
              <a:t>1)     Does it line up with the Holy Bible, the written scriptures?</a:t>
            </a:r>
          </a:p>
          <a:p>
            <a:pPr marL="0" indent="0">
              <a:buNone/>
            </a:pPr>
            <a:r>
              <a:rPr lang="en-US" dirty="0"/>
              <a:t>2)     Does it lead you into a closer relationship with God, a greater unity with Him?</a:t>
            </a:r>
          </a:p>
          <a:p>
            <a:pPr marL="0" indent="0">
              <a:buNone/>
            </a:pPr>
            <a:r>
              <a:rPr lang="en-US" dirty="0"/>
              <a:t>3)     Does it lead you into expressing love, which is putting God’s benefit and the benefit of others before your own benefit?</a:t>
            </a:r>
          </a:p>
          <a:p>
            <a:pPr marL="0" indent="0">
              <a:buNone/>
            </a:pPr>
            <a:r>
              <a:rPr lang="en-US" dirty="0"/>
              <a:t>4)     Does it lead to a dying of yourself and a greater manifestation of Christ life in you?</a:t>
            </a:r>
          </a:p>
          <a:p>
            <a:pPr marL="0" indent="0">
              <a:buNone/>
            </a:pPr>
            <a:r>
              <a:rPr lang="en-US" dirty="0"/>
              <a:t>5)     Does it cause greater humility in you, and a greater dependence upon God?</a:t>
            </a:r>
          </a:p>
          <a:p>
            <a:pPr marL="0" indent="0">
              <a:buNone/>
            </a:pPr>
            <a:r>
              <a:rPr lang="en-US" dirty="0"/>
              <a:t>6)     Does it cause greater love, joy, and peace from God in you?</a:t>
            </a:r>
          </a:p>
        </p:txBody>
      </p:sp>
    </p:spTree>
    <p:extLst>
      <p:ext uri="{BB962C8B-B14F-4D97-AF65-F5344CB8AC3E}">
        <p14:creationId xmlns:p14="http://schemas.microsoft.com/office/powerpoint/2010/main" val="266883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a:xfrm>
            <a:off x="457200" y="1600200"/>
            <a:ext cx="8229600" cy="5029200"/>
          </a:xfrm>
        </p:spPr>
        <p:txBody>
          <a:bodyPr>
            <a:noAutofit/>
          </a:bodyPr>
          <a:lstStyle/>
          <a:p>
            <a:pPr marL="0" indent="0">
              <a:buNone/>
            </a:pPr>
            <a:r>
              <a:rPr lang="en-US" sz="2400" b="1" dirty="0"/>
              <a:t>How Do We Know When It’s Not Him?</a:t>
            </a:r>
          </a:p>
          <a:p>
            <a:pPr marL="0" indent="0">
              <a:buNone/>
            </a:pPr>
            <a:r>
              <a:rPr lang="en-US" dirty="0"/>
              <a:t>Here are some good questions to ask as we examine whether or not we are hearing God: </a:t>
            </a:r>
          </a:p>
          <a:p>
            <a:r>
              <a:rPr lang="en-US" dirty="0"/>
              <a:t>Are the promptings confusing or vague? God is not the author of confusion; He is the bringer of peace </a:t>
            </a:r>
          </a:p>
          <a:p>
            <a:pPr marL="0" indent="0">
              <a:buNone/>
            </a:pPr>
            <a:r>
              <a:rPr lang="en-US" dirty="0"/>
              <a:t>(</a:t>
            </a:r>
            <a:r>
              <a:rPr lang="en-US" dirty="0">
                <a:hlinkClick r:id="rId2"/>
              </a:rPr>
              <a:t>1 Corinthians 14:33</a:t>
            </a:r>
            <a:r>
              <a:rPr lang="en-US" dirty="0"/>
              <a:t>). </a:t>
            </a:r>
          </a:p>
          <a:p>
            <a:r>
              <a:rPr lang="en-US" dirty="0"/>
              <a:t>Does it go against God’s Word? What you heard, did it come to pass? God will not contradict Himself. </a:t>
            </a:r>
          </a:p>
          <a:p>
            <a:r>
              <a:rPr lang="en-US" dirty="0"/>
              <a:t>Will following these promptings lead to sin? Those who live by the Spirit will not gratify the desires of the sinful nature (</a:t>
            </a:r>
            <a:r>
              <a:rPr lang="en-US" dirty="0">
                <a:hlinkClick r:id="rId3"/>
              </a:rPr>
              <a:t>Galatians 5:16</a:t>
            </a:r>
            <a:r>
              <a:rPr lang="en-US" dirty="0"/>
              <a:t>).</a:t>
            </a:r>
            <a:br>
              <a:rPr lang="en-US" dirty="0"/>
            </a:br>
            <a:endParaRPr lang="en-US" dirty="0"/>
          </a:p>
        </p:txBody>
      </p:sp>
    </p:spTree>
    <p:extLst>
      <p:ext uri="{BB962C8B-B14F-4D97-AF65-F5344CB8AC3E}">
        <p14:creationId xmlns:p14="http://schemas.microsoft.com/office/powerpoint/2010/main" val="385946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fontScale="77500" lnSpcReduction="20000"/>
          </a:bodyPr>
          <a:lstStyle/>
          <a:p>
            <a:r>
              <a:rPr lang="en-US" sz="3400" dirty="0"/>
              <a:t>God does not want us to fail. The more we read the Word of God and listen to God, the better able we will be at distinguishing His voice from the other noises in our heads. </a:t>
            </a:r>
          </a:p>
          <a:p>
            <a:r>
              <a:rPr lang="en-US" sz="3400" dirty="0"/>
              <a:t>Jesus, the </a:t>
            </a:r>
            <a:r>
              <a:rPr lang="en-US" sz="3400" dirty="0">
                <a:hlinkClick r:id="rId2"/>
              </a:rPr>
              <a:t>Good Shepherd</a:t>
            </a:r>
            <a:r>
              <a:rPr lang="en-US" sz="3400" dirty="0"/>
              <a:t>, gives His promise: “He goes on ahead of them, and his sheep follow him because they know his voice” (</a:t>
            </a:r>
            <a:r>
              <a:rPr lang="en-US" sz="3400" dirty="0">
                <a:hlinkClick r:id="rId3"/>
              </a:rPr>
              <a:t>John 10:4</a:t>
            </a:r>
            <a:r>
              <a:rPr lang="en-US" sz="3400" dirty="0"/>
              <a:t>). Others may speak, “but the sheep [do] not listen to them” (verse 8). </a:t>
            </a:r>
          </a:p>
          <a:p>
            <a:r>
              <a:rPr lang="en-US" sz="3400" dirty="0"/>
              <a:t>The better we know our Shepherd, the less we have to worry about heeding the wrong voice.</a:t>
            </a:r>
          </a:p>
        </p:txBody>
      </p:sp>
    </p:spTree>
    <p:extLst>
      <p:ext uri="{BB962C8B-B14F-4D97-AF65-F5344CB8AC3E}">
        <p14:creationId xmlns:p14="http://schemas.microsoft.com/office/powerpoint/2010/main" val="306227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Recognize the Voice of God</a:t>
            </a:r>
            <a:br>
              <a:rPr lang="en-US" dirty="0"/>
            </a:br>
            <a:r>
              <a:rPr lang="en-US" dirty="0"/>
              <a:t>pt.2</a:t>
            </a:r>
          </a:p>
        </p:txBody>
      </p:sp>
      <p:sp>
        <p:nvSpPr>
          <p:cNvPr id="3" name="Content Placeholder 2"/>
          <p:cNvSpPr>
            <a:spLocks noGrp="1"/>
          </p:cNvSpPr>
          <p:nvPr>
            <p:ph sz="quarter" idx="1"/>
          </p:nvPr>
        </p:nvSpPr>
        <p:spPr/>
        <p:txBody>
          <a:bodyPr>
            <a:normAutofit fontScale="92500"/>
          </a:bodyPr>
          <a:lstStyle/>
          <a:p>
            <a:r>
              <a:rPr lang="en-US" dirty="0"/>
              <a:t>The better we know our Shepherd, the less we have to worry about heeding the wrong voice.</a:t>
            </a:r>
          </a:p>
          <a:p>
            <a:r>
              <a:rPr lang="en-US" dirty="0"/>
              <a:t>Always seek counsel and prayer from your Pastor and/or authorized  Godly counselors before moving out on what you thought you heard from God.</a:t>
            </a:r>
          </a:p>
          <a:p>
            <a:r>
              <a:rPr lang="en-US" dirty="0"/>
              <a:t>If its God it will always come to pass.</a:t>
            </a:r>
          </a:p>
          <a:p>
            <a:r>
              <a:rPr lang="en-US" dirty="0"/>
              <a:t>God will not bypass the Pastor of the church to give you a word for the congregation.</a:t>
            </a:r>
          </a:p>
          <a:p>
            <a:r>
              <a:rPr lang="en-US" dirty="0"/>
              <a:t>Before you can share a word you think you heard from God for a church congregation or a church member, it must be approved by the Pastor of the work to see if it can be shared. God does things decently and in order.</a:t>
            </a:r>
          </a:p>
        </p:txBody>
      </p:sp>
    </p:spTree>
    <p:extLst>
      <p:ext uri="{BB962C8B-B14F-4D97-AF65-F5344CB8AC3E}">
        <p14:creationId xmlns:p14="http://schemas.microsoft.com/office/powerpoint/2010/main" val="1160170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387</TotalTime>
  <Words>1184</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Wingdings</vt:lpstr>
      <vt:lpstr>Wingdings 2</vt:lpstr>
      <vt:lpstr>Oriel</vt:lpstr>
      <vt:lpstr>How to Recognize the Voice of God pt.2 </vt:lpstr>
      <vt:lpstr> How to Recognize the Voice of God pt.2 </vt:lpstr>
      <vt:lpstr>How to Recognize the Voice of God pt.2</vt:lpstr>
      <vt:lpstr>How to Recognize the Voice of God pt.2</vt:lpstr>
      <vt:lpstr>How to Recognize the Voice of God pt.2</vt:lpstr>
      <vt:lpstr>How to Recognize the Voice of God pt.2</vt:lpstr>
      <vt:lpstr>How to Recognize the Voice of God pt.2</vt:lpstr>
      <vt:lpstr>How to Recognize the Voice of God pt.2</vt:lpstr>
      <vt:lpstr>How to Recognize the Voice of God pt.2</vt:lpstr>
      <vt:lpstr>How to Recognize the Voice of God pt.2</vt:lpstr>
      <vt:lpstr>How to Recognize the Voice of God pt.2</vt:lpstr>
      <vt:lpstr>How to Recognize the Voice of God pt.2</vt:lpstr>
      <vt:lpstr>PowerPoint Presentation</vt:lpstr>
      <vt:lpstr>How to Recognize the Voice of God </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How To Shout pt. 4</dc:title>
  <dc:creator>vhanflstubbp</dc:creator>
  <cp:lastModifiedBy>Abiding Faith</cp:lastModifiedBy>
  <cp:revision>26</cp:revision>
  <cp:lastPrinted>2015-10-27T18:02:29Z</cp:lastPrinted>
  <dcterms:created xsi:type="dcterms:W3CDTF">2015-10-27T13:04:32Z</dcterms:created>
  <dcterms:modified xsi:type="dcterms:W3CDTF">2017-12-21T00:03:24Z</dcterms:modified>
</cp:coreProperties>
</file>