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1"/>
  </p:handoutMasterIdLst>
  <p:sldIdLst>
    <p:sldId id="256" r:id="rId2"/>
    <p:sldId id="275" r:id="rId3"/>
    <p:sldId id="280" r:id="rId4"/>
    <p:sldId id="269" r:id="rId5"/>
    <p:sldId id="270" r:id="rId6"/>
    <p:sldId id="304" r:id="rId7"/>
    <p:sldId id="277" r:id="rId8"/>
    <p:sldId id="274" r:id="rId9"/>
    <p:sldId id="276" r:id="rId10"/>
    <p:sldId id="305" r:id="rId11"/>
    <p:sldId id="296" r:id="rId12"/>
    <p:sldId id="279" r:id="rId13"/>
    <p:sldId id="267" r:id="rId14"/>
    <p:sldId id="264" r:id="rId15"/>
    <p:sldId id="306" r:id="rId16"/>
    <p:sldId id="300" r:id="rId17"/>
    <p:sldId id="281" r:id="rId18"/>
    <p:sldId id="293" r:id="rId19"/>
    <p:sldId id="295" r:id="rId20"/>
    <p:sldId id="294" r:id="rId21"/>
    <p:sldId id="284" r:id="rId22"/>
    <p:sldId id="287" r:id="rId23"/>
    <p:sldId id="288" r:id="rId24"/>
    <p:sldId id="297" r:id="rId25"/>
    <p:sldId id="285" r:id="rId26"/>
    <p:sldId id="282" r:id="rId27"/>
    <p:sldId id="278" r:id="rId28"/>
    <p:sldId id="303" r:id="rId29"/>
    <p:sldId id="28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ECE3A2-F9B0-4013-8FAF-D396098BD4C3}" type="datetimeFigureOut">
              <a:rPr lang="en-US" smtClean="0"/>
              <a:t>4/8/2015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914CAE-E6EB-4A35-A594-0AED8C56CC52}" type="slidenum">
              <a:rPr lang="en-US" smtClean="0"/>
              <a:t>‹#›</a:t>
            </a:fld>
            <a:endParaRPr lang="en-US"/>
          </a:p>
        </p:txBody>
      </p:sp>
    </p:spTree>
    <p:extLst>
      <p:ext uri="{BB962C8B-B14F-4D97-AF65-F5344CB8AC3E}">
        <p14:creationId xmlns:p14="http://schemas.microsoft.com/office/powerpoint/2010/main" val="34034899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ABD253-FDAC-47BE-A934-11E2B84252A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1392098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7DABD253-FDAC-47BE-A934-11E2B84252A7}"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2635243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ABD253-FDAC-47BE-A934-11E2B84252A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3715303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ABD253-FDAC-47BE-A934-11E2B84252A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4BF45-4B35-4613-9375-EB350B9A56F3}"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639697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ABD253-FDAC-47BE-A934-11E2B84252A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3108988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ABD253-FDAC-47BE-A934-11E2B84252A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4BF45-4B35-4613-9375-EB350B9A56F3}"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565102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ABD253-FDAC-47BE-A934-11E2B84252A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3223422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ABD253-FDAC-47BE-A934-11E2B84252A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25565753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ABD253-FDAC-47BE-A934-11E2B84252A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2403418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ABD253-FDAC-47BE-A934-11E2B84252A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403675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ABD253-FDAC-47BE-A934-11E2B84252A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1112956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ABD253-FDAC-47BE-A934-11E2B84252A7}"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1255736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ABD253-FDAC-47BE-A934-11E2B84252A7}"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2077065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DABD253-FDAC-47BE-A934-11E2B84252A7}"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897213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BD253-FDAC-47BE-A934-11E2B84252A7}"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100943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ABD253-FDAC-47BE-A934-11E2B84252A7}"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64801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ABD253-FDAC-47BE-A934-11E2B84252A7}" type="datetimeFigureOut">
              <a:rPr lang="en-US" smtClean="0"/>
              <a:t>4/8/2015</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1324BF45-4B35-4613-9375-EB350B9A56F3}" type="slidenum">
              <a:rPr lang="en-US" smtClean="0"/>
              <a:t>‹#›</a:t>
            </a:fld>
            <a:endParaRPr lang="en-US"/>
          </a:p>
        </p:txBody>
      </p:sp>
    </p:spTree>
    <p:extLst>
      <p:ext uri="{BB962C8B-B14F-4D97-AF65-F5344CB8AC3E}">
        <p14:creationId xmlns:p14="http://schemas.microsoft.com/office/powerpoint/2010/main" val="474744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DABD253-FDAC-47BE-A934-11E2B84252A7}" type="datetimeFigureOut">
              <a:rPr lang="en-US" smtClean="0"/>
              <a:t>4/8/2015</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1324BF45-4B35-4613-9375-EB350B9A56F3}" type="slidenum">
              <a:rPr lang="en-US" smtClean="0"/>
              <a:t>‹#›</a:t>
            </a:fld>
            <a:endParaRPr lang="en-US"/>
          </a:p>
        </p:txBody>
      </p:sp>
    </p:spTree>
    <p:extLst>
      <p:ext uri="{BB962C8B-B14F-4D97-AF65-F5344CB8AC3E}">
        <p14:creationId xmlns:p14="http://schemas.microsoft.com/office/powerpoint/2010/main" val="420792360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believersresource.com/bible/romans-10-10.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biblehub.com/1_timothy/3-9.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believersresource.com/bible/mark-11-23.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believersresource.com/bible/hebrews-6-19.html" TargetMode="External"/><Relationship Id="rId2" Type="http://schemas.openxmlformats.org/officeDocument/2006/relationships/hyperlink" Target="http://www.believersresource.com/bible/1_thessalonians-5-8.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believersresource.com/bible/james-2-19.html" TargetMode="External"/><Relationship Id="rId2" Type="http://schemas.openxmlformats.org/officeDocument/2006/relationships/hyperlink" Target="http://www.believersresource.com/bible/james-2-14.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biblecenter.com/smallgroupstudies/Hold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Hold On To Your Faith pt. 1</a:t>
            </a:r>
            <a:endParaRPr lang="en-US" dirty="0"/>
          </a:p>
        </p:txBody>
      </p:sp>
      <p:sp>
        <p:nvSpPr>
          <p:cNvPr id="3" name="Subtitle 2"/>
          <p:cNvSpPr>
            <a:spLocks noGrp="1"/>
          </p:cNvSpPr>
          <p:nvPr>
            <p:ph type="subTitle" idx="1"/>
          </p:nvPr>
        </p:nvSpPr>
        <p:spPr>
          <a:xfrm>
            <a:off x="381000" y="3810000"/>
            <a:ext cx="7848600" cy="2286000"/>
          </a:xfrm>
        </p:spPr>
        <p:txBody>
          <a:bodyPr>
            <a:normAutofit/>
          </a:bodyPr>
          <a:lstStyle/>
          <a:p>
            <a:r>
              <a:rPr lang="en-US" sz="2800" b="1" dirty="0">
                <a:solidFill>
                  <a:schemeClr val="tx1"/>
                </a:solidFill>
                <a:effectLst>
                  <a:outerShdw blurRad="38100" dist="38100" dir="2700000" algn="tl">
                    <a:srgbClr val="000000">
                      <a:alpha val="43137"/>
                    </a:srgbClr>
                  </a:outerShdw>
                </a:effectLst>
              </a:rPr>
              <a:t>holding on to faith and a good conscience, which some have rejected and so have suffered shipwreck with regard to the faith.</a:t>
            </a:r>
            <a:br>
              <a:rPr lang="en-US" sz="2800" b="1" dirty="0">
                <a:solidFill>
                  <a:schemeClr val="tx1"/>
                </a:solidFill>
                <a:effectLst>
                  <a:outerShdw blurRad="38100" dist="38100" dir="2700000" algn="tl">
                    <a:srgbClr val="000000">
                      <a:alpha val="43137"/>
                    </a:srgbClr>
                  </a:outerShdw>
                </a:effectLst>
              </a:rPr>
            </a:br>
            <a:r>
              <a:rPr lang="en-US" sz="2800" b="1" dirty="0" smtClean="0">
                <a:solidFill>
                  <a:schemeClr val="tx1"/>
                </a:solidFill>
                <a:effectLst>
                  <a:outerShdw blurRad="38100" dist="38100" dir="2700000" algn="tl">
                    <a:srgbClr val="000000">
                      <a:alpha val="43137"/>
                    </a:srgbClr>
                  </a:outerShdw>
                </a:effectLst>
              </a:rPr>
              <a:t>I Tim. 1:19 NIV</a:t>
            </a:r>
            <a:endParaRPr lang="en-US" sz="28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55526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a:xfrm>
            <a:off x="533400" y="533400"/>
            <a:ext cx="7620000" cy="4343400"/>
          </a:xfrm>
        </p:spPr>
        <p:txBody>
          <a:bodyPr>
            <a:normAutofit/>
          </a:bodyPr>
          <a:lstStyle/>
          <a:p>
            <a:r>
              <a:rPr lang="en-US" sz="4000" b="1" dirty="0" smtClean="0">
                <a:solidFill>
                  <a:schemeClr val="tx1"/>
                </a:solidFill>
                <a:effectLst>
                  <a:outerShdw blurRad="38100" dist="38100" dir="2700000" algn="tl">
                    <a:srgbClr val="000000">
                      <a:alpha val="43137"/>
                    </a:srgbClr>
                  </a:outerShdw>
                </a:effectLst>
              </a:rPr>
              <a:t>Who are some of the other characters in the bible that dealt with difficult situations and how did it impact their faith?</a:t>
            </a:r>
            <a:endParaRPr lang="en-US" sz="40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0561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a:xfrm>
            <a:off x="381000" y="457200"/>
            <a:ext cx="8458200" cy="4267200"/>
          </a:xfrm>
        </p:spPr>
        <p:txBody>
          <a:bodyPr>
            <a:normAutofit fontScale="92500"/>
          </a:bodyPr>
          <a:lstStyle/>
          <a:p>
            <a:r>
              <a:rPr lang="en-US" sz="3200" b="1" dirty="0">
                <a:solidFill>
                  <a:schemeClr val="tx1"/>
                </a:solidFill>
                <a:effectLst>
                  <a:outerShdw blurRad="38100" dist="38100" dir="2700000" algn="tl">
                    <a:srgbClr val="000000">
                      <a:alpha val="43137"/>
                    </a:srgbClr>
                  </a:outerShdw>
                </a:effectLst>
              </a:rPr>
              <a:t>Faith in God must be from the heart. It is not merely intellectual. It is spiritual. “For with the heart one believes unto righteousness, and with the mouth confession is made unto salvation.” (</a:t>
            </a:r>
            <a:r>
              <a:rPr lang="en-US" sz="3200" b="1" dirty="0">
                <a:solidFill>
                  <a:schemeClr val="tx1"/>
                </a:solidFill>
                <a:effectLst>
                  <a:outerShdw blurRad="38100" dist="38100" dir="2700000" algn="tl">
                    <a:srgbClr val="000000">
                      <a:alpha val="43137"/>
                    </a:srgbClr>
                  </a:outerShdw>
                </a:effectLst>
                <a:hlinkClick r:id="rId2"/>
              </a:rPr>
              <a:t>Romans 10:10</a:t>
            </a:r>
            <a:r>
              <a:rPr lang="en-US" sz="3200" b="1" dirty="0">
                <a:solidFill>
                  <a:schemeClr val="tx1"/>
                </a:solidFill>
                <a:effectLst>
                  <a:outerShdw blurRad="38100" dist="38100" dir="2700000" algn="tl">
                    <a:srgbClr val="000000">
                      <a:alpha val="43137"/>
                    </a:srgbClr>
                  </a:outerShdw>
                </a:effectLst>
              </a:rPr>
              <a:t>)</a:t>
            </a:r>
          </a:p>
          <a:p>
            <a:r>
              <a:rPr lang="en-US" sz="3200" b="1" dirty="0">
                <a:solidFill>
                  <a:schemeClr val="tx1"/>
                </a:solidFill>
                <a:effectLst>
                  <a:outerShdw blurRad="38100" dist="38100" dir="2700000" algn="tl">
                    <a:srgbClr val="000000">
                      <a:alpha val="43137"/>
                    </a:srgbClr>
                  </a:outerShdw>
                </a:effectLst>
              </a:rPr>
              <a:t>Faith causes you to know in your heart before you see with your eyes. “For we walk by faith, not by sight.” (2Cor 5.7)</a:t>
            </a:r>
          </a:p>
          <a:p>
            <a:endParaRPr 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95105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a:xfrm>
            <a:off x="533400" y="533400"/>
            <a:ext cx="8305800" cy="4267200"/>
          </a:xfrm>
        </p:spPr>
        <p:txBody>
          <a:bodyPr/>
          <a:lstStyle/>
          <a:p>
            <a:r>
              <a:rPr lang="en-US" sz="2800" b="1" dirty="0">
                <a:solidFill>
                  <a:schemeClr val="tx1"/>
                </a:solidFill>
                <a:effectLst>
                  <a:outerShdw blurRad="38100" dist="38100" dir="2700000" algn="tl">
                    <a:srgbClr val="000000">
                      <a:alpha val="43137"/>
                    </a:srgbClr>
                  </a:outerShdw>
                </a:effectLst>
              </a:rPr>
              <a:t>Keeping faith, and being conscious of well-doing; for some, by not doing these things, have gone wrong in relation to the </a:t>
            </a:r>
            <a:r>
              <a:rPr lang="en-US" sz="2800" b="1" dirty="0" smtClean="0">
                <a:solidFill>
                  <a:schemeClr val="tx1"/>
                </a:solidFill>
                <a:effectLst>
                  <a:outerShdw blurRad="38100" dist="38100" dir="2700000" algn="tl">
                    <a:srgbClr val="000000">
                      <a:alpha val="43137"/>
                    </a:srgbClr>
                  </a:outerShdw>
                </a:effectLst>
              </a:rPr>
              <a:t>faith </a:t>
            </a:r>
          </a:p>
          <a:p>
            <a:pPr marL="0" indent="0">
              <a:buNone/>
            </a:pPr>
            <a:r>
              <a:rPr lang="en-US" sz="2800" b="1" dirty="0" smtClean="0">
                <a:solidFill>
                  <a:schemeClr val="tx1"/>
                </a:solidFill>
                <a:effectLst>
                  <a:outerShdw blurRad="38100" dist="38100" dir="2700000" algn="tl">
                    <a:srgbClr val="000000">
                      <a:alpha val="43137"/>
                    </a:srgbClr>
                  </a:outerShdw>
                </a:effectLst>
              </a:rPr>
              <a:t>I Tim.1:19 (BBE)</a:t>
            </a:r>
          </a:p>
          <a:p>
            <a:r>
              <a:rPr lang="en-US" sz="2800" b="1" dirty="0">
                <a:solidFill>
                  <a:schemeClr val="tx1"/>
                </a:solidFill>
                <a:effectLst>
                  <a:outerShdw blurRad="38100" dist="38100" dir="2700000" algn="tl">
                    <a:srgbClr val="000000">
                      <a:alpha val="43137"/>
                    </a:srgbClr>
                  </a:outerShdw>
                </a:effectLst>
              </a:rPr>
              <a:t>B</a:t>
            </a:r>
            <a:r>
              <a:rPr lang="en-US" sz="2800" b="1" dirty="0" smtClean="0">
                <a:solidFill>
                  <a:schemeClr val="tx1"/>
                </a:solidFill>
                <a:effectLst>
                  <a:outerShdw blurRad="38100" dist="38100" dir="2700000" algn="tl">
                    <a:srgbClr val="000000">
                      <a:alpha val="43137"/>
                    </a:srgbClr>
                  </a:outerShdw>
                </a:effectLst>
              </a:rPr>
              <a:t>ecause </a:t>
            </a:r>
            <a:r>
              <a:rPr lang="en-US" sz="2800" b="1" dirty="0">
                <a:solidFill>
                  <a:schemeClr val="tx1"/>
                </a:solidFill>
                <a:effectLst>
                  <a:outerShdw blurRad="38100" dist="38100" dir="2700000" algn="tl">
                    <a:srgbClr val="000000">
                      <a:alpha val="43137"/>
                    </a:srgbClr>
                  </a:outerShdw>
                </a:effectLst>
              </a:rPr>
              <a:t>you have faith and a good conscience. Some people have ruined their faith because they refused to listen to their </a:t>
            </a:r>
            <a:r>
              <a:rPr lang="en-US" sz="2800" b="1" dirty="0" smtClean="0">
                <a:solidFill>
                  <a:schemeClr val="tx1"/>
                </a:solidFill>
                <a:effectLst>
                  <a:outerShdw blurRad="38100" dist="38100" dir="2700000" algn="tl">
                    <a:srgbClr val="000000">
                      <a:alpha val="43137"/>
                    </a:srgbClr>
                  </a:outerShdw>
                </a:effectLst>
              </a:rPr>
              <a:t>conscience  I Tim: 19(CEB)</a:t>
            </a:r>
            <a:endParaRPr lang="en-US" sz="28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98182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a:xfrm>
            <a:off x="533399" y="533400"/>
            <a:ext cx="8153401" cy="4343400"/>
          </a:xfrm>
        </p:spPr>
        <p:txBody>
          <a:bodyPr>
            <a:noAutofit/>
          </a:bodyPr>
          <a:lstStyle/>
          <a:p>
            <a:r>
              <a:rPr lang="en-US" sz="2800" b="1" dirty="0" smtClean="0">
                <a:solidFill>
                  <a:schemeClr val="tx1"/>
                </a:solidFill>
                <a:effectLst>
                  <a:outerShdw blurRad="38100" dist="38100" dir="2700000" algn="tl">
                    <a:srgbClr val="000000">
                      <a:alpha val="43137"/>
                    </a:srgbClr>
                  </a:outerShdw>
                </a:effectLst>
              </a:rPr>
              <a:t>One </a:t>
            </a:r>
            <a:r>
              <a:rPr lang="en-US" sz="2800" b="1" dirty="0">
                <a:solidFill>
                  <a:schemeClr val="tx1"/>
                </a:solidFill>
                <a:effectLst>
                  <a:outerShdw blurRad="38100" dist="38100" dir="2700000" algn="tl">
                    <a:srgbClr val="000000">
                      <a:alpha val="43137"/>
                    </a:srgbClr>
                  </a:outerShdw>
                </a:effectLst>
              </a:rPr>
              <a:t>cannot be on friendly terms with </a:t>
            </a:r>
            <a:r>
              <a:rPr lang="en-US" sz="2800" b="1" dirty="0" smtClean="0">
                <a:solidFill>
                  <a:schemeClr val="tx1"/>
                </a:solidFill>
                <a:effectLst>
                  <a:outerShdw blurRad="38100" dist="38100" dir="2700000" algn="tl">
                    <a:srgbClr val="000000">
                      <a:alpha val="43137"/>
                    </a:srgbClr>
                  </a:outerShdw>
                </a:effectLst>
              </a:rPr>
              <a:t>having faith in God </a:t>
            </a:r>
            <a:r>
              <a:rPr lang="en-US" sz="2800" b="1" dirty="0">
                <a:solidFill>
                  <a:schemeClr val="tx1"/>
                </a:solidFill>
                <a:effectLst>
                  <a:outerShdw blurRad="38100" dist="38100" dir="2700000" algn="tl">
                    <a:srgbClr val="000000">
                      <a:alpha val="43137"/>
                    </a:srgbClr>
                  </a:outerShdw>
                </a:effectLst>
              </a:rPr>
              <a:t>and with sin at </a:t>
            </a:r>
            <a:r>
              <a:rPr lang="en-US" sz="2800" b="1" dirty="0" smtClean="0">
                <a:solidFill>
                  <a:schemeClr val="tx1"/>
                </a:solidFill>
                <a:effectLst>
                  <a:outerShdw blurRad="38100" dist="38100" dir="2700000" algn="tl">
                    <a:srgbClr val="000000">
                      <a:alpha val="43137"/>
                    </a:srgbClr>
                  </a:outerShdw>
                </a:effectLst>
              </a:rPr>
              <a:t>the </a:t>
            </a:r>
            <a:r>
              <a:rPr lang="en-US" sz="2800" b="1" dirty="0">
                <a:solidFill>
                  <a:schemeClr val="tx1"/>
                </a:solidFill>
                <a:effectLst>
                  <a:outerShdw blurRad="38100" dist="38100" dir="2700000" algn="tl">
                    <a:srgbClr val="000000">
                      <a:alpha val="43137"/>
                    </a:srgbClr>
                  </a:outerShdw>
                </a:effectLst>
              </a:rPr>
              <a:t>same time.</a:t>
            </a:r>
            <a:br>
              <a:rPr lang="en-US" sz="2800" b="1" dirty="0">
                <a:solidFill>
                  <a:schemeClr val="tx1"/>
                </a:solidFill>
                <a:effectLst>
                  <a:outerShdw blurRad="38100" dist="38100" dir="2700000" algn="tl">
                    <a:srgbClr val="000000">
                      <a:alpha val="43137"/>
                    </a:srgbClr>
                  </a:outerShdw>
                </a:effectLst>
              </a:rPr>
            </a:br>
            <a:r>
              <a:rPr lang="en-US" sz="2800" b="1" dirty="0" smtClean="0">
                <a:solidFill>
                  <a:schemeClr val="tx1"/>
                </a:solidFill>
                <a:effectLst>
                  <a:outerShdw blurRad="38100" dist="38100" dir="2700000" algn="tl">
                    <a:srgbClr val="000000">
                      <a:alpha val="43137"/>
                    </a:srgbClr>
                  </a:outerShdw>
                </a:effectLst>
              </a:rPr>
              <a:t>The </a:t>
            </a:r>
            <a:r>
              <a:rPr lang="en-US" sz="2800" b="1" dirty="0">
                <a:solidFill>
                  <a:schemeClr val="tx1"/>
                </a:solidFill>
                <a:effectLst>
                  <a:outerShdw blurRad="38100" dist="38100" dir="2700000" algn="tl">
                    <a:srgbClr val="000000">
                      <a:alpha val="43137"/>
                    </a:srgbClr>
                  </a:outerShdw>
                </a:effectLst>
              </a:rPr>
              <a:t>result of putting away good conscience is, one loses faith also. </a:t>
            </a:r>
            <a:endParaRPr lang="en-US" sz="2800" b="1" dirty="0" smtClean="0">
              <a:solidFill>
                <a:schemeClr val="tx1"/>
              </a:solidFill>
              <a:effectLst>
                <a:outerShdw blurRad="38100" dist="38100" dir="2700000" algn="tl">
                  <a:srgbClr val="000000">
                    <a:alpha val="43137"/>
                  </a:srgbClr>
                </a:outerShdw>
              </a:effectLst>
            </a:endParaRPr>
          </a:p>
          <a:p>
            <a:r>
              <a:rPr lang="en-US" sz="2800" b="1" dirty="0">
                <a:solidFill>
                  <a:schemeClr val="tx1"/>
                </a:solidFill>
                <a:effectLst>
                  <a:outerShdw blurRad="38100" dist="38100" dir="2700000" algn="tl">
                    <a:srgbClr val="000000">
                      <a:alpha val="43137"/>
                    </a:srgbClr>
                  </a:outerShdw>
                </a:effectLst>
              </a:rPr>
              <a:t>T</a:t>
            </a:r>
            <a:r>
              <a:rPr lang="en-US" sz="2800" b="1" dirty="0" smtClean="0">
                <a:solidFill>
                  <a:schemeClr val="tx1"/>
                </a:solidFill>
                <a:effectLst>
                  <a:outerShdw blurRad="38100" dist="38100" dir="2700000" algn="tl">
                    <a:srgbClr val="000000">
                      <a:alpha val="43137"/>
                    </a:srgbClr>
                  </a:outerShdw>
                </a:effectLst>
              </a:rPr>
              <a:t>hose </a:t>
            </a:r>
            <a:r>
              <a:rPr lang="en-US" sz="2800" b="1" dirty="0">
                <a:solidFill>
                  <a:schemeClr val="tx1"/>
                </a:solidFill>
                <a:effectLst>
                  <a:outerShdw blurRad="38100" dist="38100" dir="2700000" algn="tl">
                    <a:srgbClr val="000000">
                      <a:alpha val="43137"/>
                    </a:srgbClr>
                  </a:outerShdw>
                </a:effectLst>
              </a:rPr>
              <a:t>who put away good conscience  </a:t>
            </a:r>
            <a:r>
              <a:rPr lang="en-US" sz="2800" b="1" dirty="0" smtClean="0">
                <a:solidFill>
                  <a:schemeClr val="tx1"/>
                </a:solidFill>
                <a:effectLst>
                  <a:outerShdw blurRad="38100" dist="38100" dir="2700000" algn="tl">
                    <a:srgbClr val="000000">
                      <a:alpha val="43137"/>
                    </a:srgbClr>
                  </a:outerShdw>
                </a:effectLst>
              </a:rPr>
              <a:t>and don’t repent of their sins or ask for forgiveness for their wrongs "make </a:t>
            </a:r>
            <a:r>
              <a:rPr lang="en-US" sz="2800" b="1" dirty="0">
                <a:solidFill>
                  <a:schemeClr val="tx1"/>
                </a:solidFill>
                <a:effectLst>
                  <a:outerShdw blurRad="38100" dist="38100" dir="2700000" algn="tl">
                    <a:srgbClr val="000000">
                      <a:alpha val="43137"/>
                    </a:srgbClr>
                  </a:outerShdw>
                </a:effectLst>
              </a:rPr>
              <a:t>shipwreck with respect to </a:t>
            </a:r>
            <a:r>
              <a:rPr lang="en-US" sz="2800" b="1" dirty="0" smtClean="0">
                <a:solidFill>
                  <a:schemeClr val="tx1"/>
                </a:solidFill>
                <a:effectLst>
                  <a:outerShdw blurRad="38100" dist="38100" dir="2700000" algn="tl">
                    <a:srgbClr val="000000">
                      <a:alpha val="43137"/>
                    </a:srgbClr>
                  </a:outerShdw>
                </a:effectLst>
              </a:rPr>
              <a:t>faith</a:t>
            </a:r>
            <a:r>
              <a:rPr lang="en-US" sz="2800" b="1" dirty="0">
                <a:solidFill>
                  <a:schemeClr val="tx1"/>
                </a:solidFill>
                <a:effectLst>
                  <a:outerShdw blurRad="38100" dist="38100" dir="2700000" algn="tl">
                    <a:srgbClr val="000000">
                      <a:alpha val="43137"/>
                    </a:srgbClr>
                  </a:outerShdw>
                </a:effectLst>
              </a:rPr>
              <a:t>."</a:t>
            </a:r>
            <a:br>
              <a:rPr lang="en-US" sz="2800" b="1" dirty="0">
                <a:solidFill>
                  <a:schemeClr val="tx1"/>
                </a:solidFill>
                <a:effectLst>
                  <a:outerShdw blurRad="38100" dist="38100" dir="2700000" algn="tl">
                    <a:srgbClr val="000000">
                      <a:alpha val="43137"/>
                    </a:srgbClr>
                  </a:outerShdw>
                </a:effectLst>
              </a:rPr>
            </a:br>
            <a:endParaRPr lang="en-US" sz="28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36321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a:xfrm>
            <a:off x="533400" y="533400"/>
            <a:ext cx="8077200" cy="4419600"/>
          </a:xfrm>
        </p:spPr>
        <p:txBody>
          <a:bodyPr>
            <a:noAutofit/>
          </a:bodyPr>
          <a:lstStyle/>
          <a:p>
            <a:r>
              <a:rPr lang="en-US" sz="2800" b="1" dirty="0">
                <a:solidFill>
                  <a:schemeClr val="tx1"/>
                </a:solidFill>
                <a:effectLst>
                  <a:outerShdw blurRad="38100" dist="38100" dir="2700000" algn="tl">
                    <a:srgbClr val="000000">
                      <a:alpha val="43137"/>
                    </a:srgbClr>
                  </a:outerShdw>
                </a:effectLst>
              </a:rPr>
              <a:t>Holding faith, and a good conscience..... By "faith" is meant, not the grace of faith, but the doctrine of faith, a sense in which it is often used in this epistle; see </a:t>
            </a:r>
            <a:r>
              <a:rPr lang="en-US" sz="2800" b="1" dirty="0">
                <a:solidFill>
                  <a:schemeClr val="tx1"/>
                </a:solidFill>
                <a:effectLst>
                  <a:outerShdw blurRad="38100" dist="38100" dir="2700000" algn="tl">
                    <a:srgbClr val="000000">
                      <a:alpha val="43137"/>
                    </a:srgbClr>
                  </a:outerShdw>
                </a:effectLst>
                <a:hlinkClick r:id="rId2" action="ppaction://hlinkfile"/>
              </a:rPr>
              <a:t>1 Timothy 3:9</a:t>
            </a:r>
            <a:r>
              <a:rPr lang="en-US" sz="2800" b="1" dirty="0">
                <a:solidFill>
                  <a:schemeClr val="tx1"/>
                </a:solidFill>
                <a:effectLst>
                  <a:outerShdw blurRad="38100" dist="38100" dir="2700000" algn="tl">
                    <a:srgbClr val="000000">
                      <a:alpha val="43137"/>
                    </a:srgbClr>
                  </a:outerShdw>
                </a:effectLst>
              </a:rPr>
              <a:t> </a:t>
            </a:r>
          </a:p>
          <a:p>
            <a:r>
              <a:rPr lang="en-US" sz="2800" b="1" dirty="0">
                <a:solidFill>
                  <a:schemeClr val="tx1"/>
                </a:solidFill>
                <a:effectLst>
                  <a:outerShdw blurRad="38100" dist="38100" dir="2700000" algn="tl">
                    <a:srgbClr val="000000">
                      <a:alpha val="43137"/>
                    </a:srgbClr>
                  </a:outerShdw>
                </a:effectLst>
              </a:rPr>
              <a:t>T</a:t>
            </a:r>
            <a:r>
              <a:rPr lang="en-US" sz="2800" b="1" dirty="0" smtClean="0">
                <a:solidFill>
                  <a:schemeClr val="tx1"/>
                </a:solidFill>
                <a:effectLst>
                  <a:outerShdw blurRad="38100" dist="38100" dir="2700000" algn="tl">
                    <a:srgbClr val="000000">
                      <a:alpha val="43137"/>
                    </a:srgbClr>
                  </a:outerShdw>
                </a:effectLst>
              </a:rPr>
              <a:t>he </a:t>
            </a:r>
            <a:r>
              <a:rPr lang="en-US" sz="2800" b="1" dirty="0">
                <a:solidFill>
                  <a:schemeClr val="tx1"/>
                </a:solidFill>
                <a:effectLst>
                  <a:outerShdw blurRad="38100" dist="38100" dir="2700000" algn="tl">
                    <a:srgbClr val="000000">
                      <a:alpha val="43137"/>
                    </a:srgbClr>
                  </a:outerShdw>
                </a:effectLst>
              </a:rPr>
              <a:t>"holding" of it does not intend a mere profession of it, and a retaining of that without wavering, which is to be done by all believers; </a:t>
            </a:r>
            <a:endParaRPr lang="en-US" sz="2800" b="1" dirty="0" smtClean="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55568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a:xfrm>
            <a:off x="533400" y="533400"/>
            <a:ext cx="8229600" cy="4419600"/>
          </a:xfrm>
        </p:spPr>
        <p:txBody>
          <a:bodyPr/>
          <a:lstStyle/>
          <a:p>
            <a:r>
              <a:rPr lang="en-US" sz="3200" b="1" dirty="0">
                <a:solidFill>
                  <a:schemeClr val="tx1"/>
                </a:solidFill>
                <a:effectLst>
                  <a:outerShdw blurRad="38100" dist="38100" dir="2700000" algn="tl">
                    <a:srgbClr val="000000">
                      <a:alpha val="43137"/>
                    </a:srgbClr>
                  </a:outerShdw>
                </a:effectLst>
              </a:rPr>
              <a:t>but a holding on to our faith in the ministry of the word, in opposition to a concealing or dropping it, or any part of it; </a:t>
            </a:r>
          </a:p>
          <a:p>
            <a:r>
              <a:rPr lang="en-US" sz="3200" b="1" dirty="0">
                <a:solidFill>
                  <a:schemeClr val="tx1"/>
                </a:solidFill>
                <a:effectLst>
                  <a:outerShdw blurRad="38100" dist="38100" dir="2700000" algn="tl">
                    <a:srgbClr val="000000">
                      <a:alpha val="43137"/>
                    </a:srgbClr>
                  </a:outerShdw>
                </a:effectLst>
              </a:rPr>
              <a:t> Holding fast to our faith, without wavering, and in opposition to a departure from it or any cowardice about it and against all odds. </a:t>
            </a:r>
          </a:p>
          <a:p>
            <a:endParaRPr 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128775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p:txBody>
          <a:bodyPr>
            <a:normAutofit/>
          </a:bodyPr>
          <a:lstStyle/>
          <a:p>
            <a:r>
              <a:rPr lang="en-US" sz="4000" b="1" dirty="0" smtClean="0">
                <a:solidFill>
                  <a:schemeClr val="tx1"/>
                </a:solidFill>
                <a:effectLst>
                  <a:outerShdw blurRad="38100" dist="38100" dir="2700000" algn="tl">
                    <a:srgbClr val="000000">
                      <a:alpha val="43137"/>
                    </a:srgbClr>
                  </a:outerShdw>
                </a:effectLst>
              </a:rPr>
              <a:t>What is Faith</a:t>
            </a:r>
            <a:endParaRPr lang="en-US" sz="40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991375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a:xfrm>
            <a:off x="533400" y="533400"/>
            <a:ext cx="8229600" cy="4343400"/>
          </a:xfrm>
        </p:spPr>
        <p:txBody>
          <a:bodyPr>
            <a:normAutofit/>
          </a:bodyPr>
          <a:lstStyle/>
          <a:p>
            <a:r>
              <a:rPr lang="en-US" sz="2800" b="1" dirty="0" smtClean="0">
                <a:solidFill>
                  <a:schemeClr val="tx1"/>
                </a:solidFill>
                <a:effectLst>
                  <a:outerShdw blurRad="38100" dist="38100" dir="2700000" algn="tl">
                    <a:srgbClr val="000000">
                      <a:alpha val="43137"/>
                    </a:srgbClr>
                  </a:outerShdw>
                </a:effectLst>
              </a:rPr>
              <a:t>The </a:t>
            </a:r>
            <a:r>
              <a:rPr lang="en-US" sz="2800" b="1" dirty="0">
                <a:solidFill>
                  <a:schemeClr val="tx1"/>
                </a:solidFill>
                <a:effectLst>
                  <a:outerShdw blurRad="38100" dist="38100" dir="2700000" algn="tl">
                    <a:srgbClr val="000000">
                      <a:alpha val="43137"/>
                    </a:srgbClr>
                  </a:outerShdw>
                </a:effectLst>
              </a:rPr>
              <a:t>word faith comes from a Latin word </a:t>
            </a:r>
            <a:r>
              <a:rPr lang="en-US" sz="2800" b="1" i="1" dirty="0" err="1">
                <a:solidFill>
                  <a:schemeClr val="tx1"/>
                </a:solidFill>
                <a:effectLst>
                  <a:outerShdw blurRad="38100" dist="38100" dir="2700000" algn="tl">
                    <a:srgbClr val="000000">
                      <a:alpha val="43137"/>
                    </a:srgbClr>
                  </a:outerShdw>
                </a:effectLst>
              </a:rPr>
              <a:t>fidere</a:t>
            </a:r>
            <a:r>
              <a:rPr lang="en-US" sz="2800" b="1" dirty="0">
                <a:solidFill>
                  <a:schemeClr val="tx1"/>
                </a:solidFill>
                <a:effectLst>
                  <a:outerShdw blurRad="38100" dist="38100" dir="2700000" algn="tl">
                    <a:srgbClr val="000000">
                      <a:alpha val="43137"/>
                    </a:srgbClr>
                  </a:outerShdw>
                </a:effectLst>
              </a:rPr>
              <a:t>, which means to trust, believe, or have faith. </a:t>
            </a:r>
            <a:endParaRPr lang="en-US" sz="2800" b="1" dirty="0" smtClean="0">
              <a:solidFill>
                <a:schemeClr val="tx1"/>
              </a:solidFill>
              <a:effectLst>
                <a:outerShdw blurRad="38100" dist="38100" dir="2700000" algn="tl">
                  <a:srgbClr val="000000">
                    <a:alpha val="43137"/>
                  </a:srgbClr>
                </a:outerShdw>
              </a:effectLst>
            </a:endParaRPr>
          </a:p>
          <a:p>
            <a:r>
              <a:rPr lang="en-US" sz="2800" b="1" dirty="0" smtClean="0">
                <a:solidFill>
                  <a:schemeClr val="tx1"/>
                </a:solidFill>
                <a:effectLst>
                  <a:outerShdw blurRad="38100" dist="38100" dir="2700000" algn="tl">
                    <a:srgbClr val="000000">
                      <a:alpha val="43137"/>
                    </a:srgbClr>
                  </a:outerShdw>
                </a:effectLst>
              </a:rPr>
              <a:t>Faith </a:t>
            </a:r>
            <a:r>
              <a:rPr lang="en-US" sz="2800" b="1" dirty="0">
                <a:solidFill>
                  <a:schemeClr val="tx1"/>
                </a:solidFill>
                <a:effectLst>
                  <a:outerShdw blurRad="38100" dist="38100" dir="2700000" algn="tl">
                    <a:srgbClr val="000000">
                      <a:alpha val="43137"/>
                    </a:srgbClr>
                  </a:outerShdw>
                </a:effectLst>
              </a:rPr>
              <a:t>has been defined as an “unquestioning belief” in God, religion, an idea, a person or organization.</a:t>
            </a:r>
          </a:p>
          <a:p>
            <a:r>
              <a:rPr lang="en-US" sz="2800" b="1" dirty="0">
                <a:solidFill>
                  <a:schemeClr val="tx1"/>
                </a:solidFill>
                <a:effectLst>
                  <a:outerShdw blurRad="38100" dist="38100" dir="2700000" algn="tl">
                    <a:srgbClr val="000000">
                      <a:alpha val="43137"/>
                    </a:srgbClr>
                  </a:outerShdw>
                </a:effectLst>
              </a:rPr>
              <a:t>Faith generally means having a strong conviction, deep trust, reliance upon, or loyalty to something.</a:t>
            </a:r>
          </a:p>
        </p:txBody>
      </p:sp>
    </p:spTree>
    <p:extLst>
      <p:ext uri="{BB962C8B-B14F-4D97-AF65-F5344CB8AC3E}">
        <p14:creationId xmlns:p14="http://schemas.microsoft.com/office/powerpoint/2010/main" val="3223773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a:xfrm>
            <a:off x="478745" y="728130"/>
            <a:ext cx="8360455" cy="4224870"/>
          </a:xfrm>
        </p:spPr>
        <p:txBody>
          <a:bodyPr>
            <a:normAutofit/>
          </a:bodyPr>
          <a:lstStyle/>
          <a:p>
            <a:r>
              <a:rPr lang="en-US" sz="3200" b="1" dirty="0">
                <a:solidFill>
                  <a:schemeClr val="tx1"/>
                </a:solidFill>
                <a:effectLst>
                  <a:outerShdw blurRad="38100" dist="38100" dir="2700000" algn="tl">
                    <a:srgbClr val="000000">
                      <a:alpha val="43137"/>
                    </a:srgbClr>
                  </a:outerShdw>
                </a:effectLst>
              </a:rPr>
              <a:t>T</a:t>
            </a:r>
            <a:r>
              <a:rPr lang="en-US" sz="3200" b="1" dirty="0" smtClean="0">
                <a:solidFill>
                  <a:schemeClr val="tx1"/>
                </a:solidFill>
                <a:effectLst>
                  <a:outerShdw blurRad="38100" dist="38100" dir="2700000" algn="tl">
                    <a:srgbClr val="000000">
                      <a:alpha val="43137"/>
                    </a:srgbClr>
                  </a:outerShdw>
                </a:effectLst>
              </a:rPr>
              <a:t>he </a:t>
            </a:r>
            <a:r>
              <a:rPr lang="en-US" sz="3200" b="1" dirty="0">
                <a:solidFill>
                  <a:schemeClr val="tx1"/>
                </a:solidFill>
                <a:effectLst>
                  <a:outerShdw blurRad="38100" dist="38100" dir="2700000" algn="tl">
                    <a:srgbClr val="000000">
                      <a:alpha val="43137"/>
                    </a:srgbClr>
                  </a:outerShdw>
                </a:effectLst>
              </a:rPr>
              <a:t>general sense of the word, to have faith is to believe in something or someone, to fully trust, to be so confident that you base your actions on what you believe. </a:t>
            </a:r>
            <a:endParaRPr lang="en-US" sz="3200" b="1" dirty="0" smtClean="0">
              <a:solidFill>
                <a:schemeClr val="tx1"/>
              </a:solidFill>
              <a:effectLst>
                <a:outerShdw blurRad="38100" dist="38100" dir="2700000" algn="tl">
                  <a:srgbClr val="000000">
                    <a:alpha val="43137"/>
                  </a:srgbClr>
                </a:outerShdw>
              </a:effectLst>
            </a:endParaRPr>
          </a:p>
          <a:p>
            <a:r>
              <a:rPr lang="en-US" sz="3200" b="1" dirty="0" smtClean="0">
                <a:solidFill>
                  <a:schemeClr val="tx1"/>
                </a:solidFill>
                <a:effectLst>
                  <a:outerShdw blurRad="38100" dist="38100" dir="2700000" algn="tl">
                    <a:srgbClr val="000000">
                      <a:alpha val="43137"/>
                    </a:srgbClr>
                  </a:outerShdw>
                </a:effectLst>
              </a:rPr>
              <a:t>To </a:t>
            </a:r>
            <a:r>
              <a:rPr lang="en-US" sz="3200" b="1" dirty="0">
                <a:solidFill>
                  <a:schemeClr val="tx1"/>
                </a:solidFill>
                <a:effectLst>
                  <a:outerShdw blurRad="38100" dist="38100" dir="2700000" algn="tl">
                    <a:srgbClr val="000000">
                      <a:alpha val="43137"/>
                    </a:srgbClr>
                  </a:outerShdw>
                </a:effectLst>
              </a:rPr>
              <a:t>have faith is to be fully convinced of the truthfulness and reliability of that in which you believe.</a:t>
            </a:r>
          </a:p>
        </p:txBody>
      </p:sp>
    </p:spTree>
    <p:extLst>
      <p:ext uri="{BB962C8B-B14F-4D97-AF65-F5344CB8AC3E}">
        <p14:creationId xmlns:p14="http://schemas.microsoft.com/office/powerpoint/2010/main" val="25993396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a:xfrm>
            <a:off x="533400" y="533400"/>
            <a:ext cx="8153400" cy="4343400"/>
          </a:xfrm>
        </p:spPr>
        <p:txBody>
          <a:bodyPr>
            <a:normAutofit/>
          </a:bodyPr>
          <a:lstStyle/>
          <a:p>
            <a:pPr marL="0" indent="0">
              <a:buNone/>
            </a:pPr>
            <a:r>
              <a:rPr lang="en-US" sz="2400" b="1" dirty="0" smtClean="0">
                <a:solidFill>
                  <a:schemeClr val="tx1"/>
                </a:solidFill>
                <a:effectLst>
                  <a:outerShdw blurRad="38100" dist="38100" dir="2700000" algn="tl">
                    <a:srgbClr val="000000">
                      <a:alpha val="43137"/>
                    </a:srgbClr>
                  </a:outerShdw>
                </a:effectLst>
              </a:rPr>
              <a:t>What Faith is</a:t>
            </a:r>
          </a:p>
          <a:p>
            <a:pPr marL="0" indent="0">
              <a:buNone/>
            </a:pPr>
            <a:r>
              <a:rPr lang="en-US" sz="2400" b="1" dirty="0" smtClean="0">
                <a:solidFill>
                  <a:schemeClr val="tx1"/>
                </a:solidFill>
                <a:effectLst>
                  <a:outerShdw blurRad="38100" dist="38100" dir="2700000" algn="tl">
                    <a:srgbClr val="000000">
                      <a:alpha val="43137"/>
                    </a:srgbClr>
                  </a:outerShdw>
                </a:effectLst>
              </a:rPr>
              <a:t>Faith </a:t>
            </a:r>
            <a:r>
              <a:rPr lang="en-US" sz="2400" b="1" dirty="0">
                <a:solidFill>
                  <a:schemeClr val="tx1"/>
                </a:solidFill>
                <a:effectLst>
                  <a:outerShdw blurRad="38100" dist="38100" dir="2700000" algn="tl">
                    <a:srgbClr val="000000">
                      <a:alpha val="43137"/>
                    </a:srgbClr>
                  </a:outerShdw>
                </a:effectLst>
              </a:rPr>
              <a:t>is a spiritual force. Faith in God is a response to God’s Word which moves God to act. Jesus said in </a:t>
            </a:r>
            <a:r>
              <a:rPr lang="en-US" sz="2400" b="1" dirty="0">
                <a:solidFill>
                  <a:schemeClr val="tx1"/>
                </a:solidFill>
                <a:effectLst>
                  <a:outerShdw blurRad="38100" dist="38100" dir="2700000" algn="tl">
                    <a:srgbClr val="000000">
                      <a:alpha val="43137"/>
                    </a:srgbClr>
                  </a:outerShdw>
                </a:effectLst>
                <a:hlinkClick r:id="rId2"/>
              </a:rPr>
              <a:t>Mark 11:23</a:t>
            </a:r>
            <a:r>
              <a:rPr lang="en-US" sz="2400" b="1" dirty="0">
                <a:solidFill>
                  <a:schemeClr val="tx1"/>
                </a:solidFill>
                <a:effectLst>
                  <a:outerShdw blurRad="38100" dist="38100" dir="2700000" algn="tl">
                    <a:srgbClr val="000000">
                      <a:alpha val="43137"/>
                    </a:srgbClr>
                  </a:outerShdw>
                </a:effectLst>
              </a:rPr>
              <a:t>, “For assuredly I say to you, whoever SAYS to this mountain, ‘Be removed and cast into the sea,’ and does not doubt in his heart, but BELIEVES that those things he SAYS will be done, he will HAVE whatever he SAYS.” Words mixed with the real, pure faith can and will move mountains or any other problem that we face</a:t>
            </a:r>
          </a:p>
        </p:txBody>
      </p:sp>
    </p:spTree>
    <p:extLst>
      <p:ext uri="{BB962C8B-B14F-4D97-AF65-F5344CB8AC3E}">
        <p14:creationId xmlns:p14="http://schemas.microsoft.com/office/powerpoint/2010/main" val="4102058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a:xfrm>
            <a:off x="533400" y="609600"/>
            <a:ext cx="8001000" cy="3767670"/>
          </a:xfrm>
        </p:spPr>
        <p:txBody>
          <a:bodyPr/>
          <a:lstStyle/>
          <a:p>
            <a:r>
              <a:rPr lang="en-US" sz="3600" b="1" dirty="0" smtClean="0">
                <a:solidFill>
                  <a:schemeClr val="tx1"/>
                </a:solidFill>
                <a:effectLst>
                  <a:outerShdw blurRad="38100" dist="38100" dir="2700000" algn="tl">
                    <a:srgbClr val="000000">
                      <a:alpha val="43137"/>
                    </a:srgbClr>
                  </a:outerShdw>
                </a:effectLst>
              </a:rPr>
              <a:t>What are some things that can cause you to let go of your faith?</a:t>
            </a:r>
          </a:p>
          <a:p>
            <a:pPr marL="0" indent="0">
              <a:buNone/>
            </a:pPr>
            <a:endParaRPr 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929450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a:xfrm>
            <a:off x="533400" y="533400"/>
            <a:ext cx="8229600" cy="4267200"/>
          </a:xfrm>
        </p:spPr>
        <p:txBody>
          <a:bodyPr>
            <a:normAutofit/>
          </a:bodyPr>
          <a:lstStyle/>
          <a:p>
            <a:pPr marL="0" indent="0">
              <a:buNone/>
            </a:pPr>
            <a:r>
              <a:rPr lang="en-US" sz="3200" b="1" dirty="0" smtClean="0">
                <a:solidFill>
                  <a:schemeClr val="tx1"/>
                </a:solidFill>
                <a:effectLst>
                  <a:outerShdw blurRad="38100" dist="38100" dir="2700000" algn="tl">
                    <a:srgbClr val="000000">
                      <a:alpha val="43137"/>
                    </a:srgbClr>
                  </a:outerShdw>
                </a:effectLst>
              </a:rPr>
              <a:t>What Is Faith </a:t>
            </a:r>
            <a:endParaRPr lang="en-US" sz="3200" b="1" dirty="0">
              <a:solidFill>
                <a:schemeClr val="tx1"/>
              </a:solidFill>
              <a:effectLst>
                <a:outerShdw blurRad="38100" dist="38100" dir="2700000" algn="tl">
                  <a:srgbClr val="000000">
                    <a:alpha val="43137"/>
                  </a:srgbClr>
                </a:outerShdw>
              </a:effectLst>
            </a:endParaRPr>
          </a:p>
          <a:p>
            <a:r>
              <a:rPr lang="en-US" sz="3200" b="1" dirty="0" smtClean="0">
                <a:solidFill>
                  <a:schemeClr val="tx1"/>
                </a:solidFill>
                <a:effectLst>
                  <a:outerShdw blurRad="38100" dist="38100" dir="2700000" algn="tl">
                    <a:srgbClr val="000000">
                      <a:alpha val="43137"/>
                    </a:srgbClr>
                  </a:outerShdw>
                </a:effectLst>
              </a:rPr>
              <a:t>Faith </a:t>
            </a:r>
            <a:r>
              <a:rPr lang="en-US" sz="3200" b="1" dirty="0">
                <a:solidFill>
                  <a:schemeClr val="tx1"/>
                </a:solidFill>
                <a:effectLst>
                  <a:outerShdw blurRad="38100" dist="38100" dir="2700000" algn="tl">
                    <a:srgbClr val="000000">
                      <a:alpha val="43137"/>
                    </a:srgbClr>
                  </a:outerShdw>
                </a:effectLst>
              </a:rPr>
              <a:t>is a spiritual substance. When you have this spiritual substance in you, it communicates to you a certain inner knowing that the thing you are hoping for is certainly established, even before you see any material evidence that it has happened.</a:t>
            </a:r>
          </a:p>
        </p:txBody>
      </p:sp>
    </p:spTree>
    <p:extLst>
      <p:ext uri="{BB962C8B-B14F-4D97-AF65-F5344CB8AC3E}">
        <p14:creationId xmlns:p14="http://schemas.microsoft.com/office/powerpoint/2010/main" val="22252523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a:xfrm>
            <a:off x="533400" y="533400"/>
            <a:ext cx="8229600" cy="4267200"/>
          </a:xfrm>
        </p:spPr>
        <p:txBody>
          <a:bodyPr>
            <a:normAutofit/>
          </a:bodyPr>
          <a:lstStyle/>
          <a:p>
            <a:pPr marL="0" indent="0">
              <a:buNone/>
            </a:pPr>
            <a:r>
              <a:rPr lang="en-US" sz="2800" b="1" dirty="0" smtClean="0">
                <a:solidFill>
                  <a:schemeClr val="tx1"/>
                </a:solidFill>
                <a:effectLst>
                  <a:outerShdw blurRad="38100" dist="38100" dir="2700000" algn="tl">
                    <a:srgbClr val="000000">
                      <a:alpha val="43137"/>
                    </a:srgbClr>
                  </a:outerShdw>
                </a:effectLst>
              </a:rPr>
              <a:t>What Faith Is Not</a:t>
            </a:r>
            <a:endParaRPr lang="en-US" sz="2800" b="1" dirty="0">
              <a:solidFill>
                <a:schemeClr val="tx1"/>
              </a:solidFill>
              <a:effectLst>
                <a:outerShdw blurRad="38100" dist="38100" dir="2700000" algn="tl">
                  <a:srgbClr val="000000">
                    <a:alpha val="43137"/>
                  </a:srgbClr>
                </a:outerShdw>
              </a:effectLst>
            </a:endParaRPr>
          </a:p>
          <a:p>
            <a:pPr marL="0" indent="0">
              <a:buNone/>
            </a:pPr>
            <a:r>
              <a:rPr lang="en-US" sz="2800" b="1" dirty="0" smtClean="0">
                <a:solidFill>
                  <a:schemeClr val="tx1"/>
                </a:solidFill>
                <a:effectLst>
                  <a:outerShdw blurRad="38100" dist="38100" dir="2700000" algn="tl">
                    <a:srgbClr val="000000">
                      <a:alpha val="43137"/>
                    </a:srgbClr>
                  </a:outerShdw>
                </a:effectLst>
              </a:rPr>
              <a:t>Faith </a:t>
            </a:r>
            <a:r>
              <a:rPr lang="en-US" sz="2800" b="1" dirty="0">
                <a:solidFill>
                  <a:schemeClr val="tx1"/>
                </a:solidFill>
                <a:effectLst>
                  <a:outerShdw blurRad="38100" dist="38100" dir="2700000" algn="tl">
                    <a:srgbClr val="000000">
                      <a:alpha val="43137"/>
                    </a:srgbClr>
                  </a:outerShdw>
                </a:effectLst>
              </a:rPr>
              <a:t>is not religion. </a:t>
            </a:r>
            <a:endParaRPr lang="en-US" sz="2800" b="1" dirty="0" smtClean="0">
              <a:solidFill>
                <a:schemeClr val="tx1"/>
              </a:solidFill>
              <a:effectLst>
                <a:outerShdw blurRad="38100" dist="38100" dir="2700000" algn="tl">
                  <a:srgbClr val="000000">
                    <a:alpha val="43137"/>
                  </a:srgbClr>
                </a:outerShdw>
              </a:effectLst>
            </a:endParaRPr>
          </a:p>
          <a:p>
            <a:r>
              <a:rPr lang="en-US" sz="2800" b="1" dirty="0" smtClean="0">
                <a:solidFill>
                  <a:schemeClr val="tx1"/>
                </a:solidFill>
                <a:effectLst>
                  <a:outerShdw blurRad="38100" dist="38100" dir="2700000" algn="tl">
                    <a:srgbClr val="000000">
                      <a:alpha val="43137"/>
                    </a:srgbClr>
                  </a:outerShdw>
                </a:effectLst>
              </a:rPr>
              <a:t>Many </a:t>
            </a:r>
            <a:r>
              <a:rPr lang="en-US" sz="2800" b="1" dirty="0">
                <a:solidFill>
                  <a:schemeClr val="tx1"/>
                </a:solidFill>
                <a:effectLst>
                  <a:outerShdw blurRad="38100" dist="38100" dir="2700000" algn="tl">
                    <a:srgbClr val="000000">
                      <a:alpha val="43137"/>
                    </a:srgbClr>
                  </a:outerShdw>
                </a:effectLst>
              </a:rPr>
              <a:t>times people say “We have our faith”. What they mean is this: “We have our religious ideas and doctrines, our traditions, our ways of doing things passed down through the </a:t>
            </a:r>
            <a:r>
              <a:rPr lang="en-US" sz="2800" b="1" dirty="0" smtClean="0">
                <a:solidFill>
                  <a:schemeClr val="tx1"/>
                </a:solidFill>
                <a:effectLst>
                  <a:outerShdw blurRad="38100" dist="38100" dir="2700000" algn="tl">
                    <a:srgbClr val="000000">
                      <a:alpha val="43137"/>
                    </a:srgbClr>
                  </a:outerShdw>
                </a:effectLst>
              </a:rPr>
              <a:t>generations.” </a:t>
            </a:r>
          </a:p>
          <a:p>
            <a:r>
              <a:rPr lang="en-US" sz="2800" b="1" dirty="0" smtClean="0">
                <a:solidFill>
                  <a:schemeClr val="tx1"/>
                </a:solidFill>
                <a:effectLst>
                  <a:outerShdw blurRad="38100" dist="38100" dir="2700000" algn="tl">
                    <a:srgbClr val="000000">
                      <a:alpha val="43137"/>
                    </a:srgbClr>
                  </a:outerShdw>
                </a:effectLst>
              </a:rPr>
              <a:t>This </a:t>
            </a:r>
            <a:r>
              <a:rPr lang="en-US" sz="2800" b="1" dirty="0">
                <a:solidFill>
                  <a:schemeClr val="tx1"/>
                </a:solidFill>
                <a:effectLst>
                  <a:outerShdw blurRad="38100" dist="38100" dir="2700000" algn="tl">
                    <a:srgbClr val="000000">
                      <a:alpha val="43137"/>
                    </a:srgbClr>
                  </a:outerShdw>
                </a:effectLst>
              </a:rPr>
              <a:t>is not the Biblical idea of faith.</a:t>
            </a:r>
          </a:p>
        </p:txBody>
      </p:sp>
    </p:spTree>
    <p:extLst>
      <p:ext uri="{BB962C8B-B14F-4D97-AF65-F5344CB8AC3E}">
        <p14:creationId xmlns:p14="http://schemas.microsoft.com/office/powerpoint/2010/main" val="16688750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a:xfrm>
            <a:off x="533400" y="381000"/>
            <a:ext cx="8229600" cy="4495800"/>
          </a:xfrm>
        </p:spPr>
        <p:txBody>
          <a:bodyPr>
            <a:noAutofit/>
          </a:bodyPr>
          <a:lstStyle/>
          <a:p>
            <a:pPr marL="0" indent="0">
              <a:buNone/>
            </a:pPr>
            <a:r>
              <a:rPr lang="en-US" sz="3600" b="1" dirty="0">
                <a:solidFill>
                  <a:schemeClr val="tx1"/>
                </a:solidFill>
                <a:effectLst>
                  <a:outerShdw blurRad="38100" dist="38100" dir="2700000" algn="tl">
                    <a:srgbClr val="000000">
                      <a:alpha val="43137"/>
                    </a:srgbClr>
                  </a:outerShdw>
                </a:effectLst>
              </a:rPr>
              <a:t>Faith is not a way to manipulate God. </a:t>
            </a:r>
            <a:endParaRPr lang="en-US" sz="3600" b="1" dirty="0" smtClean="0">
              <a:solidFill>
                <a:schemeClr val="tx1"/>
              </a:solidFill>
              <a:effectLst>
                <a:outerShdw blurRad="38100" dist="38100" dir="2700000" algn="tl">
                  <a:srgbClr val="000000">
                    <a:alpha val="43137"/>
                  </a:srgbClr>
                </a:outerShdw>
              </a:effectLst>
            </a:endParaRPr>
          </a:p>
          <a:p>
            <a:r>
              <a:rPr lang="en-US" sz="3600" b="1" dirty="0" smtClean="0">
                <a:solidFill>
                  <a:schemeClr val="tx1"/>
                </a:solidFill>
                <a:effectLst>
                  <a:outerShdw blurRad="38100" dist="38100" dir="2700000" algn="tl">
                    <a:srgbClr val="000000">
                      <a:alpha val="43137"/>
                    </a:srgbClr>
                  </a:outerShdw>
                </a:effectLst>
              </a:rPr>
              <a:t>It </a:t>
            </a:r>
            <a:r>
              <a:rPr lang="en-US" sz="3600" b="1" dirty="0">
                <a:solidFill>
                  <a:schemeClr val="tx1"/>
                </a:solidFill>
                <a:effectLst>
                  <a:outerShdw blurRad="38100" dist="38100" dir="2700000" algn="tl">
                    <a:srgbClr val="000000">
                      <a:alpha val="43137"/>
                    </a:srgbClr>
                  </a:outerShdw>
                </a:effectLst>
              </a:rPr>
              <a:t>is not a power by which we make God do what WE want when otherwise He would be unwilling to do that thing. It is not a kind of magic through which we make God into our servant!</a:t>
            </a:r>
          </a:p>
        </p:txBody>
      </p:sp>
    </p:spTree>
    <p:extLst>
      <p:ext uri="{BB962C8B-B14F-4D97-AF65-F5344CB8AC3E}">
        <p14:creationId xmlns:p14="http://schemas.microsoft.com/office/powerpoint/2010/main" val="7372225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a:xfrm>
            <a:off x="533400" y="533400"/>
            <a:ext cx="8229600" cy="4343400"/>
          </a:xfrm>
        </p:spPr>
        <p:txBody>
          <a:bodyPr>
            <a:normAutofit/>
          </a:bodyPr>
          <a:lstStyle/>
          <a:p>
            <a:pPr marL="0" indent="0">
              <a:buNone/>
            </a:pPr>
            <a:r>
              <a:rPr lang="en-US" sz="3200" b="1" dirty="0">
                <a:solidFill>
                  <a:schemeClr val="tx1"/>
                </a:solidFill>
                <a:effectLst>
                  <a:outerShdw blurRad="38100" dist="38100" dir="2700000" algn="tl">
                    <a:srgbClr val="000000">
                      <a:alpha val="43137"/>
                    </a:srgbClr>
                  </a:outerShdw>
                </a:effectLst>
              </a:rPr>
              <a:t>Faith is not hope, nor positive desire. </a:t>
            </a:r>
            <a:endParaRPr lang="en-US" sz="3200" b="1" dirty="0" smtClean="0">
              <a:solidFill>
                <a:schemeClr val="tx1"/>
              </a:solidFill>
              <a:effectLst>
                <a:outerShdw blurRad="38100" dist="38100" dir="2700000" algn="tl">
                  <a:srgbClr val="000000">
                    <a:alpha val="43137"/>
                  </a:srgbClr>
                </a:outerShdw>
              </a:effectLst>
            </a:endParaRPr>
          </a:p>
          <a:p>
            <a:r>
              <a:rPr lang="en-US" sz="3200" b="1" dirty="0" smtClean="0">
                <a:solidFill>
                  <a:schemeClr val="tx1"/>
                </a:solidFill>
                <a:effectLst>
                  <a:outerShdw blurRad="38100" dist="38100" dir="2700000" algn="tl">
                    <a:srgbClr val="000000">
                      <a:alpha val="43137"/>
                    </a:srgbClr>
                  </a:outerShdw>
                </a:effectLst>
              </a:rPr>
              <a:t>Hope </a:t>
            </a:r>
            <a:r>
              <a:rPr lang="en-US" sz="3200" b="1" dirty="0">
                <a:solidFill>
                  <a:schemeClr val="tx1"/>
                </a:solidFill>
                <a:effectLst>
                  <a:outerShdw blurRad="38100" dist="38100" dir="2700000" algn="tl">
                    <a:srgbClr val="000000">
                      <a:alpha val="43137"/>
                    </a:srgbClr>
                  </a:outerShdw>
                </a:effectLst>
              </a:rPr>
              <a:t>is good, and relates to the future. Faith, however, takes the promise as done NOW. </a:t>
            </a:r>
            <a:endParaRPr lang="en-US" sz="3200" b="1" dirty="0" smtClean="0">
              <a:solidFill>
                <a:schemeClr val="tx1"/>
              </a:solidFill>
              <a:effectLst>
                <a:outerShdw blurRad="38100" dist="38100" dir="2700000" algn="tl">
                  <a:srgbClr val="000000">
                    <a:alpha val="43137"/>
                  </a:srgbClr>
                </a:outerShdw>
              </a:effectLst>
            </a:endParaRPr>
          </a:p>
          <a:p>
            <a:r>
              <a:rPr lang="en-US" sz="3200" b="1" dirty="0" smtClean="0">
                <a:solidFill>
                  <a:schemeClr val="tx1"/>
                </a:solidFill>
                <a:effectLst>
                  <a:outerShdw blurRad="38100" dist="38100" dir="2700000" algn="tl">
                    <a:srgbClr val="000000">
                      <a:alpha val="43137"/>
                    </a:srgbClr>
                  </a:outerShdw>
                </a:effectLst>
              </a:rPr>
              <a:t>Many </a:t>
            </a:r>
            <a:r>
              <a:rPr lang="en-US" sz="3200" b="1" dirty="0">
                <a:solidFill>
                  <a:schemeClr val="tx1"/>
                </a:solidFill>
                <a:effectLst>
                  <a:outerShdw blurRad="38100" dist="38100" dir="2700000" algn="tl">
                    <a:srgbClr val="000000">
                      <a:alpha val="43137"/>
                    </a:srgbClr>
                  </a:outerShdw>
                </a:effectLst>
              </a:rPr>
              <a:t>people have hope and are anxiously looking for results, but they lack the settled confidence and present assurance which faith has.</a:t>
            </a:r>
          </a:p>
        </p:txBody>
      </p:sp>
    </p:spTree>
    <p:extLst>
      <p:ext uri="{BB962C8B-B14F-4D97-AF65-F5344CB8AC3E}">
        <p14:creationId xmlns:p14="http://schemas.microsoft.com/office/powerpoint/2010/main" val="2739839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a:xfrm>
            <a:off x="465493" y="533400"/>
            <a:ext cx="8373707" cy="4419600"/>
          </a:xfrm>
        </p:spPr>
        <p:txBody>
          <a:bodyPr>
            <a:normAutofit/>
          </a:bodyPr>
          <a:lstStyle/>
          <a:p>
            <a:r>
              <a:rPr lang="en-US" sz="2800" b="1" dirty="0">
                <a:solidFill>
                  <a:schemeClr val="tx1"/>
                </a:solidFill>
                <a:effectLst>
                  <a:outerShdw blurRad="38100" dist="38100" dir="2700000" algn="tl">
                    <a:srgbClr val="000000">
                      <a:alpha val="43137"/>
                    </a:srgbClr>
                  </a:outerShdw>
                </a:effectLst>
              </a:rPr>
              <a:t>Hope is a condition for faith. Hope is “a positive unwavering expectation of good”. Hope is for the mind (</a:t>
            </a:r>
            <a:r>
              <a:rPr lang="en-US" sz="2800" b="1" dirty="0">
                <a:solidFill>
                  <a:schemeClr val="tx1"/>
                </a:solidFill>
                <a:effectLst>
                  <a:outerShdw blurRad="38100" dist="38100" dir="2700000" algn="tl">
                    <a:srgbClr val="000000">
                      <a:alpha val="43137"/>
                    </a:srgbClr>
                  </a:outerShdw>
                </a:effectLst>
                <a:hlinkClick r:id="rId2"/>
              </a:rPr>
              <a:t>1 Thessalonians 5:8</a:t>
            </a:r>
            <a:r>
              <a:rPr lang="en-US" sz="2800" b="1" dirty="0">
                <a:solidFill>
                  <a:schemeClr val="tx1"/>
                </a:solidFill>
                <a:effectLst>
                  <a:outerShdw blurRad="38100" dist="38100" dir="2700000" algn="tl">
                    <a:srgbClr val="000000">
                      <a:alpha val="43137"/>
                    </a:srgbClr>
                  </a:outerShdw>
                </a:effectLst>
              </a:rPr>
              <a:t>; </a:t>
            </a:r>
            <a:r>
              <a:rPr lang="en-US" sz="2800" b="1" dirty="0">
                <a:solidFill>
                  <a:schemeClr val="tx1"/>
                </a:solidFill>
                <a:effectLst>
                  <a:outerShdw blurRad="38100" dist="38100" dir="2700000" algn="tl">
                    <a:srgbClr val="000000">
                      <a:alpha val="43137"/>
                    </a:srgbClr>
                  </a:outerShdw>
                </a:effectLst>
                <a:hlinkClick r:id="rId3"/>
              </a:rPr>
              <a:t>Hebrews 6:19</a:t>
            </a:r>
            <a:r>
              <a:rPr lang="en-US" sz="2800" b="1" dirty="0">
                <a:solidFill>
                  <a:schemeClr val="tx1"/>
                </a:solidFill>
                <a:effectLst>
                  <a:outerShdw blurRad="38100" dist="38100" dir="2700000" algn="tl">
                    <a:srgbClr val="000000">
                      <a:alpha val="43137"/>
                    </a:srgbClr>
                  </a:outerShdw>
                </a:effectLst>
              </a:rPr>
              <a:t>), an anchor for the soul. </a:t>
            </a:r>
            <a:endParaRPr lang="en-US" sz="2800" b="1" dirty="0" smtClean="0">
              <a:solidFill>
                <a:schemeClr val="tx1"/>
              </a:solidFill>
              <a:effectLst>
                <a:outerShdw blurRad="38100" dist="38100" dir="2700000" algn="tl">
                  <a:srgbClr val="000000">
                    <a:alpha val="43137"/>
                  </a:srgbClr>
                </a:outerShdw>
              </a:effectLst>
            </a:endParaRPr>
          </a:p>
          <a:p>
            <a:r>
              <a:rPr lang="en-US" sz="2800" b="1" dirty="0" smtClean="0">
                <a:solidFill>
                  <a:schemeClr val="tx1"/>
                </a:solidFill>
                <a:effectLst>
                  <a:outerShdw blurRad="38100" dist="38100" dir="2700000" algn="tl">
                    <a:srgbClr val="000000">
                      <a:alpha val="43137"/>
                    </a:srgbClr>
                  </a:outerShdw>
                </a:effectLst>
              </a:rPr>
              <a:t>It </a:t>
            </a:r>
            <a:r>
              <a:rPr lang="en-US" sz="2800" b="1" dirty="0">
                <a:solidFill>
                  <a:schemeClr val="tx1"/>
                </a:solidFill>
                <a:effectLst>
                  <a:outerShdw blurRad="38100" dist="38100" dir="2700000" algn="tl">
                    <a:srgbClr val="000000">
                      <a:alpha val="43137"/>
                    </a:srgbClr>
                  </a:outerShdw>
                </a:effectLst>
              </a:rPr>
              <a:t>keeps us in the place where we can believe, but it is not in itself “faith”. Yet, without hope there are no “things hoped for”, and therefore there cannot be faith.</a:t>
            </a:r>
          </a:p>
        </p:txBody>
      </p:sp>
    </p:spTree>
    <p:extLst>
      <p:ext uri="{BB962C8B-B14F-4D97-AF65-F5344CB8AC3E}">
        <p14:creationId xmlns:p14="http://schemas.microsoft.com/office/powerpoint/2010/main" val="6170985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a:xfrm>
            <a:off x="533400" y="533400"/>
            <a:ext cx="8229600" cy="4267200"/>
          </a:xfrm>
        </p:spPr>
        <p:txBody>
          <a:bodyPr>
            <a:normAutofit/>
          </a:bodyPr>
          <a:lstStyle/>
          <a:p>
            <a:pPr marL="0" indent="0">
              <a:buNone/>
            </a:pPr>
            <a:r>
              <a:rPr lang="en-US" sz="2400" b="1" dirty="0">
                <a:solidFill>
                  <a:schemeClr val="tx1"/>
                </a:solidFill>
                <a:effectLst>
                  <a:outerShdw blurRad="38100" dist="38100" dir="2700000" algn="tl">
                    <a:srgbClr val="000000">
                      <a:alpha val="43137"/>
                    </a:srgbClr>
                  </a:outerShdw>
                </a:effectLst>
              </a:rPr>
              <a:t>Faith is not mental </a:t>
            </a:r>
            <a:r>
              <a:rPr lang="en-US" sz="2400" b="1" dirty="0" smtClean="0">
                <a:solidFill>
                  <a:schemeClr val="tx1"/>
                </a:solidFill>
                <a:effectLst>
                  <a:outerShdw blurRad="38100" dist="38100" dir="2700000" algn="tl">
                    <a:srgbClr val="000000">
                      <a:alpha val="43137"/>
                    </a:srgbClr>
                  </a:outerShdw>
                </a:effectLst>
              </a:rPr>
              <a:t>consent. </a:t>
            </a:r>
          </a:p>
          <a:p>
            <a:r>
              <a:rPr lang="en-US" sz="2400" b="1" dirty="0" smtClean="0">
                <a:solidFill>
                  <a:schemeClr val="tx1"/>
                </a:solidFill>
                <a:effectLst>
                  <a:outerShdw blurRad="38100" dist="38100" dir="2700000" algn="tl">
                    <a:srgbClr val="000000">
                      <a:alpha val="43137"/>
                    </a:srgbClr>
                  </a:outerShdw>
                </a:effectLst>
              </a:rPr>
              <a:t>It </a:t>
            </a:r>
            <a:r>
              <a:rPr lang="en-US" sz="2400" b="1" dirty="0">
                <a:solidFill>
                  <a:schemeClr val="tx1"/>
                </a:solidFill>
                <a:effectLst>
                  <a:outerShdw blurRad="38100" dist="38100" dir="2700000" algn="tl">
                    <a:srgbClr val="000000">
                      <a:alpha val="43137"/>
                    </a:srgbClr>
                  </a:outerShdw>
                </a:effectLst>
              </a:rPr>
              <a:t>is not agreeing with your mind, “Yes, that is true.” Many professing Christians believe mentally that the Bible is the Word of God, but this faith does not change the way they live. It is not a faith that can save. (</a:t>
            </a:r>
            <a:r>
              <a:rPr lang="en-US" sz="2400" b="1" dirty="0">
                <a:solidFill>
                  <a:schemeClr val="tx1"/>
                </a:solidFill>
                <a:effectLst>
                  <a:outerShdw blurRad="38100" dist="38100" dir="2700000" algn="tl">
                    <a:srgbClr val="000000">
                      <a:alpha val="43137"/>
                    </a:srgbClr>
                  </a:outerShdw>
                </a:effectLst>
                <a:hlinkClick r:id="rId2"/>
              </a:rPr>
              <a:t>James 2:14</a:t>
            </a:r>
            <a:r>
              <a:rPr lang="en-US" sz="2400" b="1" dirty="0">
                <a:solidFill>
                  <a:schemeClr val="tx1"/>
                </a:solidFill>
                <a:effectLst>
                  <a:outerShdw blurRad="38100" dist="38100" dir="2700000" algn="tl">
                    <a:srgbClr val="000000">
                      <a:alpha val="43137"/>
                    </a:srgbClr>
                  </a:outerShdw>
                </a:effectLst>
              </a:rPr>
              <a:t>)</a:t>
            </a:r>
          </a:p>
          <a:p>
            <a:r>
              <a:rPr lang="en-US" sz="2400" b="1" dirty="0">
                <a:solidFill>
                  <a:schemeClr val="tx1"/>
                </a:solidFill>
                <a:effectLst>
                  <a:outerShdw blurRad="38100" dist="38100" dir="2700000" algn="tl">
                    <a:srgbClr val="000000">
                      <a:alpha val="43137"/>
                    </a:srgbClr>
                  </a:outerShdw>
                </a:effectLst>
              </a:rPr>
              <a:t>Even demons have that kind of faith. They know and believe that God exists (</a:t>
            </a:r>
            <a:r>
              <a:rPr lang="en-US" sz="2400" b="1" dirty="0">
                <a:solidFill>
                  <a:schemeClr val="tx1"/>
                </a:solidFill>
                <a:effectLst>
                  <a:outerShdw blurRad="38100" dist="38100" dir="2700000" algn="tl">
                    <a:srgbClr val="000000">
                      <a:alpha val="43137"/>
                    </a:srgbClr>
                  </a:outerShdw>
                </a:effectLst>
                <a:hlinkClick r:id="rId3"/>
              </a:rPr>
              <a:t>James 2:19</a:t>
            </a:r>
            <a:r>
              <a:rPr lang="en-US" sz="2400" b="1" dirty="0">
                <a:solidFill>
                  <a:schemeClr val="tx1"/>
                </a:solidFill>
                <a:effectLst>
                  <a:outerShdw blurRad="38100" dist="38100" dir="2700000" algn="tl">
                    <a:srgbClr val="000000">
                      <a:alpha val="43137"/>
                    </a:srgbClr>
                  </a:outerShdw>
                </a:effectLst>
              </a:rPr>
              <a:t>) – and tremble. They have no loving confidence in God.</a:t>
            </a:r>
          </a:p>
          <a:p>
            <a:endParaRPr 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526077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a:xfrm>
            <a:off x="533400" y="533400"/>
            <a:ext cx="8229600" cy="4267200"/>
          </a:xfrm>
        </p:spPr>
        <p:txBody>
          <a:bodyPr>
            <a:normAutofit/>
          </a:bodyPr>
          <a:lstStyle/>
          <a:p>
            <a:r>
              <a:rPr lang="en-US" sz="2800" b="1" dirty="0">
                <a:solidFill>
                  <a:schemeClr val="tx1"/>
                </a:solidFill>
                <a:effectLst>
                  <a:outerShdw blurRad="38100" dist="38100" dir="2700000" algn="tl">
                    <a:srgbClr val="000000">
                      <a:alpha val="43137"/>
                    </a:srgbClr>
                  </a:outerShdw>
                </a:effectLst>
              </a:rPr>
              <a:t>F</a:t>
            </a:r>
            <a:r>
              <a:rPr lang="en-US" sz="2800" b="1" dirty="0" smtClean="0">
                <a:solidFill>
                  <a:schemeClr val="tx1"/>
                </a:solidFill>
                <a:effectLst>
                  <a:outerShdw blurRad="38100" dist="38100" dir="2700000" algn="tl">
                    <a:srgbClr val="000000">
                      <a:alpha val="43137"/>
                    </a:srgbClr>
                  </a:outerShdw>
                </a:effectLst>
              </a:rPr>
              <a:t>aith </a:t>
            </a:r>
            <a:r>
              <a:rPr lang="en-US" sz="2800" b="1" dirty="0">
                <a:solidFill>
                  <a:schemeClr val="tx1"/>
                </a:solidFill>
                <a:effectLst>
                  <a:outerShdw blurRad="38100" dist="38100" dir="2700000" algn="tl">
                    <a:srgbClr val="000000">
                      <a:alpha val="43137"/>
                    </a:srgbClr>
                  </a:outerShdw>
                </a:effectLst>
              </a:rPr>
              <a:t>is the </a:t>
            </a:r>
            <a:r>
              <a:rPr lang="en-US" sz="2800" b="1" i="1" dirty="0">
                <a:solidFill>
                  <a:schemeClr val="tx1"/>
                </a:solidFill>
                <a:effectLst>
                  <a:outerShdw blurRad="38100" dist="38100" dir="2700000" algn="tl">
                    <a:srgbClr val="000000">
                      <a:alpha val="43137"/>
                    </a:srgbClr>
                  </a:outerShdw>
                </a:effectLst>
              </a:rPr>
              <a:t>substance</a:t>
            </a:r>
            <a:r>
              <a:rPr lang="en-US" sz="2800" b="1" dirty="0">
                <a:solidFill>
                  <a:schemeClr val="tx1"/>
                </a:solidFill>
                <a:effectLst>
                  <a:outerShdw blurRad="38100" dist="38100" dir="2700000" algn="tl">
                    <a:srgbClr val="000000">
                      <a:alpha val="43137"/>
                    </a:srgbClr>
                  </a:outerShdw>
                </a:effectLst>
              </a:rPr>
              <a:t> of things hoped for, and the </a:t>
            </a:r>
            <a:r>
              <a:rPr lang="en-US" sz="2800" b="1" i="1" dirty="0">
                <a:solidFill>
                  <a:schemeClr val="tx1"/>
                </a:solidFill>
                <a:effectLst>
                  <a:outerShdw blurRad="38100" dist="38100" dir="2700000" algn="tl">
                    <a:srgbClr val="000000">
                      <a:alpha val="43137"/>
                    </a:srgbClr>
                  </a:outerShdw>
                </a:effectLst>
              </a:rPr>
              <a:t>evidence</a:t>
            </a:r>
            <a:r>
              <a:rPr lang="en-US" sz="2800" b="1" dirty="0">
                <a:solidFill>
                  <a:schemeClr val="tx1"/>
                </a:solidFill>
                <a:effectLst>
                  <a:outerShdw blurRad="38100" dist="38100" dir="2700000" algn="tl">
                    <a:srgbClr val="000000">
                      <a:alpha val="43137"/>
                    </a:srgbClr>
                  </a:outerShdw>
                </a:effectLst>
              </a:rPr>
              <a:t> of things not [yet] seen” (Hebrews 11:1). Substance means assurance, realization, something like a title or deed to a house or piece of property. Evidence entails proof. </a:t>
            </a:r>
            <a:endParaRPr lang="en-US" sz="2800" b="1" dirty="0" smtClean="0">
              <a:solidFill>
                <a:schemeClr val="tx1"/>
              </a:solidFill>
              <a:effectLst>
                <a:outerShdw blurRad="38100" dist="38100" dir="2700000" algn="tl">
                  <a:srgbClr val="000000">
                    <a:alpha val="43137"/>
                  </a:srgbClr>
                </a:outerShdw>
              </a:effectLst>
            </a:endParaRPr>
          </a:p>
          <a:p>
            <a:r>
              <a:rPr lang="en-US" sz="2800" b="1" i="1" dirty="0">
                <a:solidFill>
                  <a:schemeClr val="tx1"/>
                </a:solidFill>
                <a:effectLst>
                  <a:outerShdw blurRad="38100" dist="38100" dir="2700000" algn="tl">
                    <a:srgbClr val="000000">
                      <a:alpha val="43137"/>
                    </a:srgbClr>
                  </a:outerShdw>
                </a:effectLst>
              </a:rPr>
              <a:t>Real</a:t>
            </a:r>
            <a:r>
              <a:rPr lang="en-US" sz="2800" b="1" dirty="0">
                <a:solidFill>
                  <a:schemeClr val="tx1"/>
                </a:solidFill>
                <a:effectLst>
                  <a:outerShdw blurRad="38100" dist="38100" dir="2700000" algn="tl">
                    <a:srgbClr val="000000">
                      <a:alpha val="43137"/>
                    </a:srgbClr>
                  </a:outerShdw>
                </a:effectLst>
              </a:rPr>
              <a:t> faith rests on </a:t>
            </a:r>
            <a:r>
              <a:rPr lang="en-US" sz="2800" b="1" i="1" dirty="0">
                <a:solidFill>
                  <a:schemeClr val="tx1"/>
                </a:solidFill>
                <a:effectLst>
                  <a:outerShdw blurRad="38100" dist="38100" dir="2700000" algn="tl">
                    <a:srgbClr val="000000">
                      <a:alpha val="43137"/>
                    </a:srgbClr>
                  </a:outerShdw>
                </a:effectLst>
              </a:rPr>
              <a:t>solid proof</a:t>
            </a:r>
            <a:r>
              <a:rPr lang="en-US" sz="2800" b="1" dirty="0">
                <a:solidFill>
                  <a:schemeClr val="tx1"/>
                </a:solidFill>
                <a:effectLst>
                  <a:outerShdw blurRad="38100" dist="38100" dir="2700000" algn="tl">
                    <a:srgbClr val="000000">
                      <a:alpha val="43137"/>
                    </a:srgbClr>
                  </a:outerShdw>
                </a:effectLst>
              </a:rPr>
              <a:t>—not just feelings, conjecture or wishful thinking. </a:t>
            </a:r>
            <a:r>
              <a:rPr lang="en-US" sz="2800" b="1" dirty="0" smtClean="0">
                <a:solidFill>
                  <a:schemeClr val="tx1"/>
                </a:solidFill>
                <a:effectLst>
                  <a:outerShdw blurRad="38100" dist="38100" dir="2700000" algn="tl">
                    <a:srgbClr val="000000">
                      <a:alpha val="43137"/>
                    </a:srgbClr>
                  </a:outerShdw>
                </a:effectLst>
              </a:rPr>
              <a:t>It is a </a:t>
            </a:r>
            <a:r>
              <a:rPr lang="en-US" sz="2800" b="1" dirty="0">
                <a:solidFill>
                  <a:schemeClr val="tx1"/>
                </a:solidFill>
                <a:effectLst>
                  <a:outerShdw blurRad="38100" dist="38100" dir="2700000" algn="tl">
                    <a:srgbClr val="000000">
                      <a:alpha val="43137"/>
                    </a:srgbClr>
                  </a:outerShdw>
                </a:effectLst>
              </a:rPr>
              <a:t>living unshakable confidence,” </a:t>
            </a:r>
          </a:p>
        </p:txBody>
      </p:sp>
    </p:spTree>
    <p:extLst>
      <p:ext uri="{BB962C8B-B14F-4D97-AF65-F5344CB8AC3E}">
        <p14:creationId xmlns:p14="http://schemas.microsoft.com/office/powerpoint/2010/main" val="39278548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a:xfrm>
            <a:off x="533400" y="533400"/>
            <a:ext cx="8305800" cy="4267200"/>
          </a:xfrm>
        </p:spPr>
        <p:txBody>
          <a:bodyPr>
            <a:normAutofit/>
          </a:bodyPr>
          <a:lstStyle/>
          <a:p>
            <a:r>
              <a:rPr lang="en-US" sz="2400" b="1" dirty="0">
                <a:solidFill>
                  <a:schemeClr val="tx1"/>
                </a:solidFill>
                <a:effectLst>
                  <a:outerShdw blurRad="38100" dist="38100" dir="2700000" algn="tl">
                    <a:srgbClr val="000000">
                      <a:alpha val="43137"/>
                    </a:srgbClr>
                  </a:outerShdw>
                </a:effectLst>
              </a:rPr>
              <a:t>Brethren, we must never give up on God and our faith just because we go through suffering situations. </a:t>
            </a:r>
            <a:endParaRPr lang="en-US" sz="2400" b="1" dirty="0" smtClean="0">
              <a:solidFill>
                <a:schemeClr val="tx1"/>
              </a:solidFill>
              <a:effectLst>
                <a:outerShdw blurRad="38100" dist="38100" dir="2700000" algn="tl">
                  <a:srgbClr val="000000">
                    <a:alpha val="43137"/>
                  </a:srgbClr>
                </a:outerShdw>
              </a:effectLst>
            </a:endParaRPr>
          </a:p>
          <a:p>
            <a:pPr lvl="0"/>
            <a:r>
              <a:rPr lang="en-US" sz="2400" b="1" dirty="0">
                <a:solidFill>
                  <a:schemeClr val="tx1"/>
                </a:solidFill>
                <a:effectLst>
                  <a:outerShdw blurRad="38100" dist="38100" dir="2700000" algn="tl">
                    <a:srgbClr val="000000">
                      <a:alpha val="43137"/>
                    </a:srgbClr>
                  </a:outerShdw>
                </a:effectLst>
              </a:rPr>
              <a:t>The Bible teaches us that we are going to suffer in many different ways.  And when we suffer, let us remember these three important principles: (a) If we are faithful, God is present, even when He seems far away; (b) God’s timing is </a:t>
            </a:r>
            <a:r>
              <a:rPr lang="en-US" sz="2400" b="1" dirty="0" smtClean="0">
                <a:solidFill>
                  <a:schemeClr val="tx1"/>
                </a:solidFill>
                <a:effectLst>
                  <a:outerShdw blurRad="38100" dist="38100" dir="2700000" algn="tl">
                    <a:srgbClr val="000000">
                      <a:alpha val="43137"/>
                    </a:srgbClr>
                  </a:outerShdw>
                </a:effectLst>
              </a:rPr>
              <a:t>perfect and </a:t>
            </a:r>
            <a:r>
              <a:rPr lang="en-US" sz="2400" b="1" dirty="0">
                <a:solidFill>
                  <a:schemeClr val="tx1"/>
                </a:solidFill>
                <a:effectLst>
                  <a:outerShdw blurRad="38100" dist="38100" dir="2700000" algn="tl">
                    <a:srgbClr val="000000">
                      <a:alpha val="43137"/>
                    </a:srgbClr>
                  </a:outerShdw>
                </a:effectLst>
              </a:rPr>
              <a:t>(c) During our times of suffering, the most important thing to do is keep our faith and trust in God.</a:t>
            </a:r>
          </a:p>
          <a:p>
            <a:endParaRPr 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344643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001000" cy="4267200"/>
          </a:xfrm>
        </p:spPr>
        <p:txBody>
          <a:bodyPr>
            <a:normAutofit fontScale="92500" lnSpcReduction="10000"/>
          </a:bodyPr>
          <a:lstStyle/>
          <a:p>
            <a:r>
              <a:rPr lang="en-US" sz="2800" b="1" dirty="0" smtClean="0">
                <a:solidFill>
                  <a:schemeClr val="tx1"/>
                </a:solidFill>
                <a:effectLst>
                  <a:outerShdw blurRad="38100" dist="38100" dir="2700000" algn="tl">
                    <a:srgbClr val="000000">
                      <a:alpha val="43137"/>
                    </a:srgbClr>
                  </a:outerShdw>
                </a:effectLst>
              </a:rPr>
              <a:t>Next Week </a:t>
            </a:r>
            <a:r>
              <a:rPr lang="en-US" sz="2800" b="1" dirty="0" smtClean="0">
                <a:solidFill>
                  <a:schemeClr val="tx1"/>
                </a:solidFill>
                <a:effectLst>
                  <a:outerShdw blurRad="38100" dist="38100" dir="2700000" algn="tl">
                    <a:srgbClr val="000000">
                      <a:alpha val="43137"/>
                    </a:srgbClr>
                  </a:outerShdw>
                </a:effectLst>
              </a:rPr>
              <a:t>4/15/15</a:t>
            </a:r>
            <a:endParaRPr lang="en-US" sz="2800" b="1" dirty="0" smtClean="0">
              <a:solidFill>
                <a:schemeClr val="tx1"/>
              </a:solidFill>
              <a:effectLst>
                <a:outerShdw blurRad="38100" dist="38100" dir="2700000" algn="tl">
                  <a:srgbClr val="000000">
                    <a:alpha val="43137"/>
                  </a:srgbClr>
                </a:outerShdw>
              </a:effectLst>
            </a:endParaRPr>
          </a:p>
          <a:p>
            <a:r>
              <a:rPr lang="en-US" sz="2800" b="1" dirty="0" smtClean="0">
                <a:solidFill>
                  <a:schemeClr val="tx1"/>
                </a:solidFill>
                <a:effectLst>
                  <a:outerShdw blurRad="38100" dist="38100" dir="2700000" algn="tl">
                    <a:srgbClr val="000000">
                      <a:alpha val="43137"/>
                    </a:srgbClr>
                  </a:outerShdw>
                </a:effectLst>
              </a:rPr>
              <a:t>Topic: Holding To Your Faith pt. 2</a:t>
            </a:r>
          </a:p>
          <a:p>
            <a:r>
              <a:rPr lang="en-US" sz="2800" b="1" dirty="0" smtClean="0">
                <a:solidFill>
                  <a:schemeClr val="tx1"/>
                </a:solidFill>
                <a:effectLst>
                  <a:outerShdw blurRad="38100" dist="38100" dir="2700000" algn="tl">
                    <a:srgbClr val="000000">
                      <a:alpha val="43137"/>
                    </a:srgbClr>
                  </a:outerShdw>
                </a:effectLst>
              </a:rPr>
              <a:t>Scriptures:</a:t>
            </a:r>
          </a:p>
          <a:p>
            <a:pPr marL="0" indent="0">
              <a:buNone/>
            </a:pPr>
            <a:r>
              <a:rPr lang="en-US" sz="2800" b="1" dirty="0" smtClean="0">
                <a:solidFill>
                  <a:schemeClr val="tx1"/>
                </a:solidFill>
                <a:effectLst>
                  <a:outerShdw blurRad="38100" dist="38100" dir="2700000" algn="tl">
                    <a:srgbClr val="000000">
                      <a:alpha val="43137"/>
                    </a:srgbClr>
                  </a:outerShdw>
                </a:effectLst>
              </a:rPr>
              <a:t>I Tim. 1:18-20</a:t>
            </a:r>
          </a:p>
          <a:p>
            <a:pPr marL="0" indent="0">
              <a:buNone/>
            </a:pPr>
            <a:r>
              <a:rPr lang="en-US" sz="2800" b="1" dirty="0" smtClean="0">
                <a:solidFill>
                  <a:schemeClr val="tx1"/>
                </a:solidFill>
                <a:effectLst>
                  <a:outerShdw blurRad="38100" dist="38100" dir="2700000" algn="tl">
                    <a:srgbClr val="000000">
                      <a:alpha val="43137"/>
                    </a:srgbClr>
                  </a:outerShdw>
                </a:effectLst>
              </a:rPr>
              <a:t>I Thess. 5:21</a:t>
            </a:r>
          </a:p>
          <a:p>
            <a:pPr marL="0" indent="0">
              <a:buNone/>
            </a:pPr>
            <a:r>
              <a:rPr lang="en-US" sz="2800" b="1" dirty="0" smtClean="0">
                <a:solidFill>
                  <a:schemeClr val="tx1"/>
                </a:solidFill>
                <a:effectLst>
                  <a:outerShdw blurRad="38100" dist="38100" dir="2700000" algn="tl">
                    <a:srgbClr val="000000">
                      <a:alpha val="43137"/>
                    </a:srgbClr>
                  </a:outerShdw>
                </a:effectLst>
              </a:rPr>
              <a:t>II Thess. 2:15</a:t>
            </a:r>
          </a:p>
          <a:p>
            <a:pPr marL="0" indent="0">
              <a:buNone/>
            </a:pPr>
            <a:r>
              <a:rPr lang="en-US" sz="2800" b="1" dirty="0" smtClean="0">
                <a:solidFill>
                  <a:schemeClr val="tx1"/>
                </a:solidFill>
                <a:effectLst>
                  <a:outerShdw blurRad="38100" dist="38100" dir="2700000" algn="tl">
                    <a:srgbClr val="000000">
                      <a:alpha val="43137"/>
                    </a:srgbClr>
                  </a:outerShdw>
                </a:effectLst>
              </a:rPr>
              <a:t>Phil. 2:16</a:t>
            </a:r>
          </a:p>
          <a:p>
            <a:pPr marL="0" indent="0">
              <a:buNone/>
            </a:pPr>
            <a:r>
              <a:rPr lang="en-US" sz="2800" b="1" dirty="0" smtClean="0">
                <a:solidFill>
                  <a:schemeClr val="tx1"/>
                </a:solidFill>
                <a:effectLst>
                  <a:outerShdw blurRad="38100" dist="38100" dir="2700000" algn="tl">
                    <a:srgbClr val="000000">
                      <a:alpha val="43137"/>
                    </a:srgbClr>
                  </a:outerShdw>
                </a:effectLst>
              </a:rPr>
              <a:t>Titus 1:9</a:t>
            </a:r>
          </a:p>
          <a:p>
            <a:pPr marL="0" indent="0">
              <a:buNone/>
            </a:pPr>
            <a:endParaRPr 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917841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5493" y="609600"/>
            <a:ext cx="8221307" cy="3767670"/>
          </a:xfrm>
        </p:spPr>
        <p:txBody>
          <a:bodyPr/>
          <a:lstStyle/>
          <a:p>
            <a:pPr marL="0" indent="0">
              <a:buNone/>
            </a:pPr>
            <a:r>
              <a:rPr lang="en-US" sz="2800" b="1" dirty="0" smtClean="0">
                <a:solidFill>
                  <a:schemeClr val="tx1"/>
                </a:solidFill>
                <a:effectLst>
                  <a:outerShdw blurRad="38100" dist="38100" dir="2700000" algn="tl">
                    <a:srgbClr val="000000">
                      <a:alpha val="43137"/>
                    </a:srgbClr>
                  </a:outerShdw>
                </a:effectLst>
              </a:rPr>
              <a:t>Reference</a:t>
            </a:r>
          </a:p>
          <a:p>
            <a:r>
              <a:rPr lang="en-US" sz="2800" b="1" u="sng" dirty="0" smtClean="0">
                <a:solidFill>
                  <a:schemeClr val="tx1"/>
                </a:solidFill>
                <a:effectLst>
                  <a:outerShdw blurRad="38100" dist="38100" dir="2700000" algn="tl">
                    <a:srgbClr val="000000">
                      <a:alpha val="43137"/>
                    </a:srgbClr>
                  </a:outerShdw>
                </a:effectLst>
              </a:rPr>
              <a:t>HOLDING </a:t>
            </a:r>
            <a:r>
              <a:rPr lang="en-US" sz="2800" b="1" u="sng" dirty="0">
                <a:solidFill>
                  <a:schemeClr val="tx1"/>
                </a:solidFill>
                <a:effectLst>
                  <a:outerShdw blurRad="38100" dist="38100" dir="2700000" algn="tl">
                    <a:srgbClr val="000000">
                      <a:alpha val="43137"/>
                    </a:srgbClr>
                  </a:outerShdw>
                </a:effectLst>
              </a:rPr>
              <a:t>ON TO YOUR </a:t>
            </a:r>
            <a:r>
              <a:rPr lang="en-US" sz="2800" b="1" u="sng" dirty="0" smtClean="0">
                <a:solidFill>
                  <a:schemeClr val="tx1"/>
                </a:solidFill>
                <a:effectLst>
                  <a:outerShdw blurRad="38100" dist="38100" dir="2700000" algn="tl">
                    <a:srgbClr val="000000">
                      <a:alpha val="43137"/>
                    </a:srgbClr>
                  </a:outerShdw>
                </a:effectLst>
              </a:rPr>
              <a:t>FAITHDURING </a:t>
            </a:r>
            <a:r>
              <a:rPr lang="en-US" sz="2800" b="1" u="sng" dirty="0">
                <a:solidFill>
                  <a:schemeClr val="tx1"/>
                </a:solidFill>
                <a:effectLst>
                  <a:outerShdw blurRad="38100" dist="38100" dir="2700000" algn="tl">
                    <a:srgbClr val="000000">
                      <a:alpha val="43137"/>
                    </a:srgbClr>
                  </a:outerShdw>
                </a:effectLst>
              </a:rPr>
              <a:t>DIFFICULT </a:t>
            </a:r>
            <a:r>
              <a:rPr lang="en-US" sz="2800" b="1" u="sng" dirty="0" smtClean="0">
                <a:solidFill>
                  <a:schemeClr val="tx1"/>
                </a:solidFill>
                <a:effectLst>
                  <a:outerShdw blurRad="38100" dist="38100" dir="2700000" algn="tl">
                    <a:srgbClr val="000000">
                      <a:alpha val="43137"/>
                    </a:srgbClr>
                  </a:outerShdw>
                </a:effectLst>
              </a:rPr>
              <a:t>TIMES:</a:t>
            </a:r>
          </a:p>
          <a:p>
            <a:r>
              <a:rPr lang="en-US" sz="2800" b="1" i="1" dirty="0" smtClean="0">
                <a:solidFill>
                  <a:schemeClr val="tx1"/>
                </a:solidFill>
                <a:effectLst>
                  <a:outerShdw blurRad="38100" dist="38100" dir="2700000" algn="tl">
                    <a:srgbClr val="000000">
                      <a:alpha val="43137"/>
                    </a:srgbClr>
                  </a:outerShdw>
                </a:effectLst>
                <a:hlinkClick r:id="rId2"/>
              </a:rPr>
              <a:t>www.biblecenter.com/smallgroupstudies/Holding</a:t>
            </a:r>
            <a:endParaRPr lang="en-US" sz="2800" b="1" i="1" dirty="0" smtClean="0">
              <a:solidFill>
                <a:schemeClr val="tx1"/>
              </a:solidFill>
              <a:effectLst>
                <a:outerShdw blurRad="38100" dist="38100" dir="2700000" algn="tl">
                  <a:srgbClr val="000000">
                    <a:alpha val="43137"/>
                  </a:srgbClr>
                </a:outerShdw>
              </a:effectLst>
            </a:endParaRPr>
          </a:p>
          <a:p>
            <a:endParaRPr lang="en-US" sz="20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41930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a:xfrm>
            <a:off x="533400" y="304800"/>
            <a:ext cx="8153400" cy="4419600"/>
          </a:xfrm>
        </p:spPr>
        <p:txBody>
          <a:bodyPr>
            <a:noAutofit/>
          </a:bodyPr>
          <a:lstStyle/>
          <a:p>
            <a:r>
              <a:rPr lang="en-US" sz="2800" b="1" dirty="0">
                <a:solidFill>
                  <a:schemeClr val="tx1"/>
                </a:solidFill>
                <a:effectLst>
                  <a:outerShdw blurRad="38100" dist="38100" dir="2700000" algn="tl">
                    <a:srgbClr val="000000">
                      <a:alpha val="43137"/>
                    </a:srgbClr>
                  </a:outerShdw>
                </a:effectLst>
              </a:rPr>
              <a:t>Faith in God is listed as one of the fundamental teachings of Scripture (Hebrews 6:1–2). In fact, Christians are told that “without faith it is impossible to please Him” (Hebrews 11:6). </a:t>
            </a:r>
            <a:endParaRPr lang="en-US" sz="2800" b="1" dirty="0" smtClean="0">
              <a:solidFill>
                <a:schemeClr val="tx1"/>
              </a:solidFill>
              <a:effectLst>
                <a:outerShdw blurRad="38100" dist="38100" dir="2700000" algn="tl">
                  <a:srgbClr val="000000">
                    <a:alpha val="43137"/>
                  </a:srgbClr>
                </a:outerShdw>
              </a:effectLst>
            </a:endParaRPr>
          </a:p>
          <a:p>
            <a:r>
              <a:rPr lang="en-US" sz="2800" b="1" dirty="0" smtClean="0">
                <a:solidFill>
                  <a:schemeClr val="tx1"/>
                </a:solidFill>
                <a:effectLst>
                  <a:outerShdw blurRad="38100" dist="38100" dir="2700000" algn="tl">
                    <a:srgbClr val="000000">
                      <a:alpha val="43137"/>
                    </a:srgbClr>
                  </a:outerShdw>
                </a:effectLst>
              </a:rPr>
              <a:t>However</a:t>
            </a:r>
            <a:r>
              <a:rPr lang="en-US" sz="2800" b="1" dirty="0">
                <a:solidFill>
                  <a:schemeClr val="tx1"/>
                </a:solidFill>
                <a:effectLst>
                  <a:outerShdw blurRad="38100" dist="38100" dir="2700000" algn="tl">
                    <a:srgbClr val="000000">
                      <a:alpha val="43137"/>
                    </a:srgbClr>
                  </a:outerShdw>
                </a:effectLst>
              </a:rPr>
              <a:t>, Jesus Christ, looking ahead to the end of this present age—our time today—raised a sobering question to His disciples. He asked, “</a:t>
            </a:r>
            <a:r>
              <a:rPr lang="en-US" sz="2800" b="1" i="1" dirty="0">
                <a:solidFill>
                  <a:schemeClr val="tx1"/>
                </a:solidFill>
                <a:effectLst>
                  <a:outerShdw blurRad="38100" dist="38100" dir="2700000" algn="tl">
                    <a:srgbClr val="000000">
                      <a:alpha val="43137"/>
                    </a:srgbClr>
                  </a:outerShdw>
                </a:effectLst>
              </a:rPr>
              <a:t>when the Son of Man comes, will He find faith on the earth?</a:t>
            </a:r>
            <a:r>
              <a:rPr lang="en-US" sz="2800" b="1" dirty="0">
                <a:solidFill>
                  <a:schemeClr val="tx1"/>
                </a:solidFill>
                <a:effectLst>
                  <a:outerShdw blurRad="38100" dist="38100" dir="2700000" algn="tl">
                    <a:srgbClr val="000000">
                      <a:alpha val="43137"/>
                    </a:srgbClr>
                  </a:outerShdw>
                </a:effectLst>
              </a:rPr>
              <a:t>” (Luke 18:8). </a:t>
            </a:r>
          </a:p>
        </p:txBody>
      </p:sp>
    </p:spTree>
    <p:extLst>
      <p:ext uri="{BB962C8B-B14F-4D97-AF65-F5344CB8AC3E}">
        <p14:creationId xmlns:p14="http://schemas.microsoft.com/office/powerpoint/2010/main" val="3817934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a:xfrm>
            <a:off x="304800" y="304800"/>
            <a:ext cx="8610600" cy="4572000"/>
          </a:xfrm>
        </p:spPr>
        <p:txBody>
          <a:bodyPr>
            <a:normAutofit fontScale="92500" lnSpcReduction="20000"/>
          </a:bodyPr>
          <a:lstStyle/>
          <a:p>
            <a:r>
              <a:rPr lang="en-US" sz="3200" b="1" dirty="0" smtClean="0">
                <a:solidFill>
                  <a:schemeClr val="tx1"/>
                </a:solidFill>
                <a:effectLst>
                  <a:outerShdw blurRad="38100" dist="38100" dir="2700000" algn="tl">
                    <a:srgbClr val="000000">
                      <a:alpha val="43137"/>
                    </a:srgbClr>
                  </a:outerShdw>
                </a:effectLst>
              </a:rPr>
              <a:t>In the new testament the Jews </a:t>
            </a:r>
            <a:r>
              <a:rPr lang="en-US" sz="3200" b="1" dirty="0">
                <a:solidFill>
                  <a:schemeClr val="tx1"/>
                </a:solidFill>
                <a:effectLst>
                  <a:outerShdw blurRad="38100" dist="38100" dir="2700000" algn="tl">
                    <a:srgbClr val="000000">
                      <a:alpha val="43137"/>
                    </a:srgbClr>
                  </a:outerShdw>
                </a:effectLst>
              </a:rPr>
              <a:t>who believed in the Lord Jesus </a:t>
            </a:r>
            <a:r>
              <a:rPr lang="en-US" sz="3200" b="1" dirty="0" smtClean="0">
                <a:solidFill>
                  <a:schemeClr val="tx1"/>
                </a:solidFill>
                <a:effectLst>
                  <a:outerShdw blurRad="38100" dist="38100" dir="2700000" algn="tl">
                    <a:srgbClr val="000000">
                      <a:alpha val="43137"/>
                    </a:srgbClr>
                  </a:outerShdw>
                </a:effectLst>
              </a:rPr>
              <a:t>Christ were tempted </a:t>
            </a:r>
            <a:r>
              <a:rPr lang="en-US" sz="3200" b="1" dirty="0">
                <a:solidFill>
                  <a:schemeClr val="tx1"/>
                </a:solidFill>
                <a:effectLst>
                  <a:outerShdw blurRad="38100" dist="38100" dir="2700000" algn="tl">
                    <a:srgbClr val="000000">
                      <a:alpha val="43137"/>
                    </a:srgbClr>
                  </a:outerShdw>
                </a:effectLst>
              </a:rPr>
              <a:t>to abandon their faith in Christ, and to return to the Old </a:t>
            </a:r>
            <a:r>
              <a:rPr lang="en-US" sz="3200" b="1" dirty="0" smtClean="0">
                <a:solidFill>
                  <a:schemeClr val="tx1"/>
                </a:solidFill>
                <a:effectLst>
                  <a:outerShdw blurRad="38100" dist="38100" dir="2700000" algn="tl">
                    <a:srgbClr val="000000">
                      <a:alpha val="43137"/>
                    </a:srgbClr>
                  </a:outerShdw>
                </a:effectLst>
              </a:rPr>
              <a:t>Testament standards. </a:t>
            </a:r>
          </a:p>
          <a:p>
            <a:r>
              <a:rPr lang="en-US" sz="3200" b="1" dirty="0" smtClean="0">
                <a:solidFill>
                  <a:schemeClr val="tx1"/>
                </a:solidFill>
                <a:effectLst>
                  <a:outerShdw blurRad="38100" dist="38100" dir="2700000" algn="tl">
                    <a:srgbClr val="000000">
                      <a:alpha val="43137"/>
                    </a:srgbClr>
                  </a:outerShdw>
                </a:effectLst>
              </a:rPr>
              <a:t>The </a:t>
            </a:r>
            <a:r>
              <a:rPr lang="en-US" sz="3200" b="1" dirty="0">
                <a:solidFill>
                  <a:schemeClr val="tx1"/>
                </a:solidFill>
                <a:effectLst>
                  <a:outerShdw blurRad="38100" dist="38100" dir="2700000" algn="tl">
                    <a:srgbClr val="000000">
                      <a:alpha val="43137"/>
                    </a:srgbClr>
                  </a:outerShdw>
                </a:effectLst>
              </a:rPr>
              <a:t>cause of this was persecution. These Jewish Christians were being reproached and mocked by their fellow Jews</a:t>
            </a:r>
            <a:r>
              <a:rPr lang="en-US" sz="3200" b="1" dirty="0" smtClean="0">
                <a:solidFill>
                  <a:schemeClr val="tx1"/>
                </a:solidFill>
                <a:effectLst>
                  <a:outerShdw blurRad="38100" dist="38100" dir="2700000" algn="tl">
                    <a:srgbClr val="000000">
                      <a:alpha val="43137"/>
                    </a:srgbClr>
                  </a:outerShdw>
                </a:effectLst>
              </a:rPr>
              <a:t>.</a:t>
            </a:r>
          </a:p>
          <a:p>
            <a:r>
              <a:rPr lang="en-US" sz="3200" b="1" dirty="0">
                <a:solidFill>
                  <a:schemeClr val="tx1"/>
                </a:solidFill>
                <a:effectLst>
                  <a:outerShdw blurRad="38100" dist="38100" dir="2700000" algn="tl">
                    <a:srgbClr val="000000">
                      <a:alpha val="43137"/>
                    </a:srgbClr>
                  </a:outerShdw>
                </a:effectLst>
              </a:rPr>
              <a:t>And thus they were tempted to abandon faith in Jesus Christ.</a:t>
            </a:r>
          </a:p>
          <a:p>
            <a:endParaRPr 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34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a:xfrm>
            <a:off x="533400" y="533400"/>
            <a:ext cx="8077200" cy="4343400"/>
          </a:xfrm>
        </p:spPr>
        <p:txBody>
          <a:bodyPr>
            <a:normAutofit/>
          </a:bodyPr>
          <a:lstStyle/>
          <a:p>
            <a:r>
              <a:rPr lang="en-US" sz="2800" b="1" dirty="0">
                <a:solidFill>
                  <a:schemeClr val="tx1"/>
                </a:solidFill>
                <a:effectLst>
                  <a:outerShdw blurRad="38100" dist="38100" dir="2700000" algn="tl">
                    <a:srgbClr val="000000">
                      <a:alpha val="43137"/>
                    </a:srgbClr>
                  </a:outerShdw>
                </a:effectLst>
              </a:rPr>
              <a:t>For we too confess faith in the Lord Jesus Christ. Most of us have done that publicly in the church – some recently, some many, many years ago. </a:t>
            </a:r>
            <a:r>
              <a:rPr lang="en-US" sz="2800" b="1" dirty="0" smtClean="0">
                <a:solidFill>
                  <a:schemeClr val="tx1"/>
                </a:solidFill>
                <a:effectLst>
                  <a:outerShdw blurRad="38100" dist="38100" dir="2700000" algn="tl">
                    <a:srgbClr val="000000">
                      <a:alpha val="43137"/>
                    </a:srgbClr>
                  </a:outerShdw>
                </a:effectLst>
              </a:rPr>
              <a:t>We </a:t>
            </a:r>
            <a:r>
              <a:rPr lang="en-US" sz="2800" b="1" dirty="0">
                <a:solidFill>
                  <a:schemeClr val="tx1"/>
                </a:solidFill>
                <a:effectLst>
                  <a:outerShdw blurRad="38100" dist="38100" dir="2700000" algn="tl">
                    <a:srgbClr val="000000">
                      <a:alpha val="43137"/>
                    </a:srgbClr>
                  </a:outerShdw>
                </a:effectLst>
              </a:rPr>
              <a:t>believe in Him and trust in Him for all of our salvation.</a:t>
            </a:r>
          </a:p>
          <a:p>
            <a:r>
              <a:rPr lang="en-US" sz="2800" b="1" dirty="0" smtClean="0">
                <a:solidFill>
                  <a:schemeClr val="tx1"/>
                </a:solidFill>
                <a:effectLst>
                  <a:outerShdw blurRad="38100" dist="38100" dir="2700000" algn="tl">
                    <a:srgbClr val="000000">
                      <a:alpha val="43137"/>
                    </a:srgbClr>
                  </a:outerShdw>
                </a:effectLst>
              </a:rPr>
              <a:t>We too can </a:t>
            </a:r>
            <a:r>
              <a:rPr lang="en-US" sz="2800" b="1" dirty="0">
                <a:solidFill>
                  <a:schemeClr val="tx1"/>
                </a:solidFill>
                <a:effectLst>
                  <a:outerShdw blurRad="38100" dist="38100" dir="2700000" algn="tl">
                    <a:srgbClr val="000000">
                      <a:alpha val="43137"/>
                    </a:srgbClr>
                  </a:outerShdw>
                </a:effectLst>
              </a:rPr>
              <a:t>expect </a:t>
            </a:r>
            <a:r>
              <a:rPr lang="en-US" sz="2800" b="1" dirty="0" smtClean="0">
                <a:solidFill>
                  <a:schemeClr val="tx1"/>
                </a:solidFill>
                <a:effectLst>
                  <a:outerShdw blurRad="38100" dist="38100" dir="2700000" algn="tl">
                    <a:srgbClr val="000000">
                      <a:alpha val="43137"/>
                    </a:srgbClr>
                  </a:outerShdw>
                </a:effectLst>
              </a:rPr>
              <a:t> conflicts, persecutions and struggles in our Christian walk. </a:t>
            </a:r>
          </a:p>
          <a:p>
            <a:endParaRPr lang="en-US" b="1" dirty="0">
              <a:solidFill>
                <a:schemeClr val="tx1"/>
              </a:solidFill>
              <a:effectLst>
                <a:outerShdw blurRad="38100" dist="38100" dir="2700000" algn="tl">
                  <a:srgbClr val="000000">
                    <a:alpha val="43137"/>
                  </a:srgbClr>
                </a:outerShdw>
              </a:effectLst>
            </a:endParaRPr>
          </a:p>
          <a:p>
            <a:endParaRPr 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164546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a:xfrm>
            <a:off x="533400" y="609600"/>
            <a:ext cx="7848600" cy="3767670"/>
          </a:xfrm>
        </p:spPr>
        <p:txBody>
          <a:bodyPr>
            <a:normAutofit/>
          </a:bodyPr>
          <a:lstStyle/>
          <a:p>
            <a:r>
              <a:rPr lang="en-US" sz="3600" b="1" dirty="0" smtClean="0">
                <a:solidFill>
                  <a:schemeClr val="tx1"/>
                </a:solidFill>
                <a:effectLst>
                  <a:outerShdw blurRad="38100" dist="38100" dir="2700000" algn="tl">
                    <a:srgbClr val="000000">
                      <a:alpha val="43137"/>
                    </a:srgbClr>
                  </a:outerShdw>
                </a:effectLst>
              </a:rPr>
              <a:t>How can </a:t>
            </a:r>
            <a:r>
              <a:rPr lang="en-US" sz="3600" b="1" dirty="0" smtClean="0">
                <a:solidFill>
                  <a:schemeClr val="tx1"/>
                </a:solidFill>
                <a:effectLst>
                  <a:outerShdw blurRad="38100" dist="38100" dir="2700000" algn="tl">
                    <a:srgbClr val="000000">
                      <a:alpha val="43137"/>
                    </a:srgbClr>
                  </a:outerShdw>
                </a:effectLst>
              </a:rPr>
              <a:t>trials and </a:t>
            </a:r>
            <a:r>
              <a:rPr lang="en-US" sz="3600" b="1" dirty="0" smtClean="0">
                <a:solidFill>
                  <a:schemeClr val="tx1"/>
                </a:solidFill>
                <a:effectLst>
                  <a:outerShdw blurRad="38100" dist="38100" dir="2700000" algn="tl">
                    <a:srgbClr val="000000">
                      <a:alpha val="43137"/>
                    </a:srgbClr>
                  </a:outerShdw>
                </a:effectLst>
              </a:rPr>
              <a:t>struggles impact your faith in God?</a:t>
            </a:r>
            <a:endParaRPr lang="en-US" sz="36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8934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a:xfrm>
            <a:off x="533400" y="533400"/>
            <a:ext cx="8229600" cy="4267200"/>
          </a:xfrm>
        </p:spPr>
        <p:txBody>
          <a:bodyPr>
            <a:normAutofit fontScale="92500" lnSpcReduction="10000"/>
          </a:bodyPr>
          <a:lstStyle/>
          <a:p>
            <a:pPr marL="0" indent="0">
              <a:buNone/>
            </a:pPr>
            <a:r>
              <a:rPr lang="en-US" sz="2800" b="1" dirty="0" smtClean="0">
                <a:solidFill>
                  <a:schemeClr val="tx1"/>
                </a:solidFill>
                <a:effectLst>
                  <a:outerShdw blurRad="38100" dist="38100" dir="2700000" algn="tl">
                    <a:srgbClr val="000000">
                      <a:alpha val="43137"/>
                    </a:srgbClr>
                  </a:outerShdw>
                </a:effectLst>
              </a:rPr>
              <a:t>Psalm 13</a:t>
            </a:r>
          </a:p>
          <a:p>
            <a:pPr lvl="0"/>
            <a:r>
              <a:rPr lang="en-US" sz="2800" b="1" dirty="0">
                <a:solidFill>
                  <a:schemeClr val="tx1"/>
                </a:solidFill>
                <a:effectLst>
                  <a:outerShdw blurRad="38100" dist="38100" dir="2700000" algn="tl">
                    <a:srgbClr val="000000">
                      <a:alpha val="43137"/>
                    </a:srgbClr>
                  </a:outerShdw>
                </a:effectLst>
              </a:rPr>
              <a:t>David experienced a feeling of isolation from God.  He believed that God was not with him during his time of intense </a:t>
            </a:r>
            <a:r>
              <a:rPr lang="en-US" sz="2800" b="1" dirty="0" smtClean="0">
                <a:solidFill>
                  <a:schemeClr val="tx1"/>
                </a:solidFill>
                <a:effectLst>
                  <a:outerShdw blurRad="38100" dist="38100" dir="2700000" algn="tl">
                    <a:srgbClr val="000000">
                      <a:alpha val="43137"/>
                    </a:srgbClr>
                  </a:outerShdw>
                </a:effectLst>
              </a:rPr>
              <a:t>trials and he talked to God about it.  </a:t>
            </a:r>
            <a:endParaRPr lang="en-US" sz="2800" b="1" dirty="0">
              <a:solidFill>
                <a:schemeClr val="tx1"/>
              </a:solidFill>
              <a:effectLst>
                <a:outerShdw blurRad="38100" dist="38100" dir="2700000" algn="tl">
                  <a:srgbClr val="000000">
                    <a:alpha val="43137"/>
                  </a:srgbClr>
                </a:outerShdw>
              </a:effectLst>
            </a:endParaRPr>
          </a:p>
          <a:p>
            <a:r>
              <a:rPr lang="en-US" sz="2800" b="1" dirty="0">
                <a:solidFill>
                  <a:schemeClr val="tx1"/>
                </a:solidFill>
                <a:effectLst>
                  <a:outerShdw blurRad="38100" dist="38100" dir="2700000" algn="tl">
                    <a:srgbClr val="000000">
                      <a:alpha val="43137"/>
                    </a:srgbClr>
                  </a:outerShdw>
                </a:effectLst>
              </a:rPr>
              <a:t> I</a:t>
            </a:r>
            <a:r>
              <a:rPr lang="en-US" sz="2800" b="1" dirty="0" smtClean="0">
                <a:solidFill>
                  <a:schemeClr val="tx1"/>
                </a:solidFill>
                <a:effectLst>
                  <a:outerShdw blurRad="38100" dist="38100" dir="2700000" algn="tl">
                    <a:srgbClr val="000000">
                      <a:alpha val="43137"/>
                    </a:srgbClr>
                  </a:outerShdw>
                </a:effectLst>
              </a:rPr>
              <a:t>t </a:t>
            </a:r>
            <a:r>
              <a:rPr lang="en-US" sz="2800" b="1" dirty="0">
                <a:solidFill>
                  <a:schemeClr val="tx1"/>
                </a:solidFill>
                <a:effectLst>
                  <a:outerShdw blurRad="38100" dist="38100" dir="2700000" algn="tl">
                    <a:srgbClr val="000000">
                      <a:alpha val="43137"/>
                    </a:srgbClr>
                  </a:outerShdw>
                </a:effectLst>
              </a:rPr>
              <a:t>is common and natural to feel isolated from God when we experience difficult times, however, the Bible assures us that God is present even when He seems far away</a:t>
            </a:r>
            <a:r>
              <a:rPr lang="en-US" sz="2800" b="1" dirty="0" smtClean="0">
                <a:solidFill>
                  <a:schemeClr val="tx1"/>
                </a:solidFill>
                <a:effectLst>
                  <a:outerShdw blurRad="38100" dist="38100" dir="2700000" algn="tl">
                    <a:srgbClr val="000000">
                      <a:alpha val="43137"/>
                    </a:srgbClr>
                  </a:outerShdw>
                </a:effectLst>
              </a:rPr>
              <a:t>. He is watch over us.</a:t>
            </a:r>
            <a:endParaRPr lang="en-US" sz="2800" b="1" dirty="0">
              <a:solidFill>
                <a:schemeClr val="tx1"/>
              </a:solidFill>
              <a:effectLst>
                <a:outerShdw blurRad="38100" dist="38100" dir="2700000" algn="tl">
                  <a:srgbClr val="000000">
                    <a:alpha val="43137"/>
                  </a:srgbClr>
                </a:outerShdw>
              </a:effectLst>
            </a:endParaRPr>
          </a:p>
          <a:p>
            <a:endParaRPr 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25244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a:xfrm>
            <a:off x="533400" y="533400"/>
            <a:ext cx="8153400" cy="4343400"/>
          </a:xfrm>
        </p:spPr>
        <p:txBody>
          <a:bodyPr>
            <a:normAutofit fontScale="77500" lnSpcReduction="20000"/>
          </a:bodyPr>
          <a:lstStyle/>
          <a:p>
            <a:pPr lvl="0"/>
            <a:r>
              <a:rPr lang="en-US" sz="3900" b="1" dirty="0">
                <a:solidFill>
                  <a:schemeClr val="tx1"/>
                </a:solidFill>
                <a:effectLst>
                  <a:outerShdw blurRad="38100" dist="38100" dir="2700000" algn="tl">
                    <a:srgbClr val="000000">
                      <a:alpha val="43137"/>
                    </a:srgbClr>
                  </a:outerShdw>
                </a:effectLst>
              </a:rPr>
              <a:t>When we experience difficult trials and tribulations, and times of suffering, we normally pray to God and ask Him for immediate relief.  </a:t>
            </a:r>
            <a:endParaRPr lang="en-US" sz="3900" b="1" dirty="0" smtClean="0">
              <a:solidFill>
                <a:schemeClr val="tx1"/>
              </a:solidFill>
              <a:effectLst>
                <a:outerShdw blurRad="38100" dist="38100" dir="2700000" algn="tl">
                  <a:srgbClr val="000000">
                    <a:alpha val="43137"/>
                  </a:srgbClr>
                </a:outerShdw>
              </a:effectLst>
            </a:endParaRPr>
          </a:p>
          <a:p>
            <a:pPr lvl="0"/>
            <a:r>
              <a:rPr lang="en-US" sz="3900" b="1" dirty="0" smtClean="0">
                <a:solidFill>
                  <a:schemeClr val="tx1"/>
                </a:solidFill>
                <a:effectLst>
                  <a:outerShdw blurRad="38100" dist="38100" dir="2700000" algn="tl">
                    <a:srgbClr val="000000">
                      <a:alpha val="43137"/>
                    </a:srgbClr>
                  </a:outerShdw>
                </a:effectLst>
              </a:rPr>
              <a:t>However</a:t>
            </a:r>
            <a:r>
              <a:rPr lang="en-US" sz="3900" b="1" dirty="0">
                <a:solidFill>
                  <a:schemeClr val="tx1"/>
                </a:solidFill>
                <a:effectLst>
                  <a:outerShdw blurRad="38100" dist="38100" dir="2700000" algn="tl">
                    <a:srgbClr val="000000">
                      <a:alpha val="43137"/>
                    </a:srgbClr>
                  </a:outerShdw>
                </a:effectLst>
              </a:rPr>
              <a:t>, as we all know, God answers prayer in His own time, so we may not receive immediate help from Him.  We may have to go through many days, or weeks, or months or years of trying times.  </a:t>
            </a:r>
            <a:r>
              <a:rPr lang="en-US" sz="3900" b="1" dirty="0" smtClean="0">
                <a:solidFill>
                  <a:schemeClr val="tx1"/>
                </a:solidFill>
                <a:effectLst>
                  <a:outerShdw blurRad="38100" dist="38100" dir="2700000" algn="tl">
                    <a:srgbClr val="000000">
                      <a:alpha val="43137"/>
                    </a:srgbClr>
                  </a:outerShdw>
                </a:effectLst>
              </a:rPr>
              <a:t>It takes faith in God’s word to hold on</a:t>
            </a:r>
            <a:r>
              <a:rPr lang="en-US" b="1" dirty="0" smtClean="0">
                <a:solidFill>
                  <a:schemeClr val="tx1"/>
                </a:solidFill>
                <a:effectLst>
                  <a:outerShdw blurRad="38100" dist="38100" dir="2700000" algn="tl">
                    <a:srgbClr val="000000">
                      <a:alpha val="43137"/>
                    </a:srgbClr>
                  </a:outerShdw>
                </a:effectLst>
              </a:rPr>
              <a:t>.</a:t>
            </a:r>
            <a:endParaRPr 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73540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On To Your Faith pt. 1</a:t>
            </a:r>
          </a:p>
        </p:txBody>
      </p:sp>
      <p:sp>
        <p:nvSpPr>
          <p:cNvPr id="3" name="Content Placeholder 2"/>
          <p:cNvSpPr>
            <a:spLocks noGrp="1"/>
          </p:cNvSpPr>
          <p:nvPr>
            <p:ph idx="1"/>
          </p:nvPr>
        </p:nvSpPr>
        <p:spPr>
          <a:xfrm>
            <a:off x="533400" y="533400"/>
            <a:ext cx="8153400" cy="4343400"/>
          </a:xfrm>
        </p:spPr>
        <p:txBody>
          <a:bodyPr>
            <a:normAutofit/>
          </a:bodyPr>
          <a:lstStyle/>
          <a:p>
            <a:pPr lvl="0"/>
            <a:r>
              <a:rPr lang="en-US" sz="2400" b="1" dirty="0">
                <a:solidFill>
                  <a:schemeClr val="tx1"/>
                </a:solidFill>
                <a:effectLst>
                  <a:outerShdw blurRad="38100" dist="38100" dir="2700000" algn="tl">
                    <a:srgbClr val="000000">
                      <a:alpha val="43137"/>
                    </a:srgbClr>
                  </a:outerShdw>
                </a:effectLst>
              </a:rPr>
              <a:t>And after suffering awhile </a:t>
            </a:r>
            <a:r>
              <a:rPr lang="en-US" sz="2400" b="1" dirty="0" smtClean="0">
                <a:solidFill>
                  <a:schemeClr val="tx1"/>
                </a:solidFill>
                <a:effectLst>
                  <a:outerShdw blurRad="38100" dist="38100" dir="2700000" algn="tl">
                    <a:srgbClr val="000000">
                      <a:alpha val="43137"/>
                    </a:srgbClr>
                  </a:outerShdw>
                </a:effectLst>
              </a:rPr>
              <a:t>sometimes our faith may begin to waver and we </a:t>
            </a:r>
            <a:r>
              <a:rPr lang="en-US" sz="2400" b="1" dirty="0">
                <a:solidFill>
                  <a:schemeClr val="tx1"/>
                </a:solidFill>
                <a:effectLst>
                  <a:outerShdw blurRad="38100" dist="38100" dir="2700000" algn="tl">
                    <a:srgbClr val="000000">
                      <a:alpha val="43137"/>
                    </a:srgbClr>
                  </a:outerShdw>
                </a:effectLst>
              </a:rPr>
              <a:t>start wondering why God hasn't intervened.  </a:t>
            </a:r>
            <a:endParaRPr lang="en-US" sz="2400" b="1" dirty="0" smtClean="0">
              <a:solidFill>
                <a:schemeClr val="tx1"/>
              </a:solidFill>
              <a:effectLst>
                <a:outerShdw blurRad="38100" dist="38100" dir="2700000" algn="tl">
                  <a:srgbClr val="000000">
                    <a:alpha val="43137"/>
                  </a:srgbClr>
                </a:outerShdw>
              </a:effectLst>
            </a:endParaRPr>
          </a:p>
          <a:p>
            <a:pPr lvl="0"/>
            <a:r>
              <a:rPr lang="en-US" sz="2400" b="1" dirty="0" smtClean="0">
                <a:solidFill>
                  <a:schemeClr val="tx1"/>
                </a:solidFill>
                <a:effectLst>
                  <a:outerShdw blurRad="38100" dist="38100" dir="2700000" algn="tl">
                    <a:srgbClr val="000000">
                      <a:alpha val="43137"/>
                    </a:srgbClr>
                  </a:outerShdw>
                </a:effectLst>
              </a:rPr>
              <a:t>We sometimes begin </a:t>
            </a:r>
            <a:r>
              <a:rPr lang="en-US" sz="2400" b="1" dirty="0">
                <a:solidFill>
                  <a:schemeClr val="tx1"/>
                </a:solidFill>
                <a:effectLst>
                  <a:outerShdw blurRad="38100" dist="38100" dir="2700000" algn="tl">
                    <a:srgbClr val="000000">
                      <a:alpha val="43137"/>
                    </a:srgbClr>
                  </a:outerShdw>
                </a:effectLst>
              </a:rPr>
              <a:t>questioning ourselves. What have I done to deserve this and then we begin to question whether or not God even cares.  </a:t>
            </a:r>
            <a:endParaRPr lang="en-US" sz="2400" b="1" dirty="0" smtClean="0">
              <a:solidFill>
                <a:schemeClr val="tx1"/>
              </a:solidFill>
              <a:effectLst>
                <a:outerShdw blurRad="38100" dist="38100" dir="2700000" algn="tl">
                  <a:srgbClr val="000000">
                    <a:alpha val="43137"/>
                  </a:srgbClr>
                </a:outerShdw>
              </a:effectLst>
            </a:endParaRPr>
          </a:p>
          <a:p>
            <a:pPr lvl="0"/>
            <a:r>
              <a:rPr lang="en-US" sz="2400" b="1" dirty="0" smtClean="0">
                <a:solidFill>
                  <a:schemeClr val="tx1"/>
                </a:solidFill>
                <a:effectLst>
                  <a:outerShdw blurRad="38100" dist="38100" dir="2700000" algn="tl">
                    <a:srgbClr val="000000">
                      <a:alpha val="43137"/>
                    </a:srgbClr>
                  </a:outerShdw>
                </a:effectLst>
              </a:rPr>
              <a:t>We may feel </a:t>
            </a:r>
            <a:r>
              <a:rPr lang="en-US" sz="2400" b="1" dirty="0">
                <a:solidFill>
                  <a:schemeClr val="tx1"/>
                </a:solidFill>
                <a:effectLst>
                  <a:outerShdw blurRad="38100" dist="38100" dir="2700000" algn="tl">
                    <a:srgbClr val="000000">
                      <a:alpha val="43137"/>
                    </a:srgbClr>
                  </a:outerShdw>
                </a:effectLst>
              </a:rPr>
              <a:t>as though God has abandoned us and that He is nowhere to be found.  </a:t>
            </a:r>
            <a:r>
              <a:rPr lang="en-US" sz="2400" b="1" dirty="0" smtClean="0">
                <a:solidFill>
                  <a:schemeClr val="tx1"/>
                </a:solidFill>
                <a:effectLst>
                  <a:outerShdw blurRad="38100" dist="38100" dir="2700000" algn="tl">
                    <a:srgbClr val="000000">
                      <a:alpha val="43137"/>
                    </a:srgbClr>
                  </a:outerShdw>
                </a:effectLst>
              </a:rPr>
              <a:t>We may </a:t>
            </a:r>
            <a:r>
              <a:rPr lang="en-US" sz="2400" b="1" dirty="0">
                <a:solidFill>
                  <a:schemeClr val="tx1"/>
                </a:solidFill>
                <a:effectLst>
                  <a:outerShdw blurRad="38100" dist="38100" dir="2700000" algn="tl">
                    <a:srgbClr val="000000">
                      <a:alpha val="43137"/>
                    </a:srgbClr>
                  </a:outerShdw>
                </a:effectLst>
              </a:rPr>
              <a:t>feel alone and isolated from God.  </a:t>
            </a:r>
            <a:r>
              <a:rPr lang="en-US" sz="2400" b="1" dirty="0" smtClean="0">
                <a:solidFill>
                  <a:schemeClr val="tx1"/>
                </a:solidFill>
                <a:effectLst>
                  <a:outerShdw blurRad="38100" dist="38100" dir="2700000" algn="tl">
                    <a:srgbClr val="000000">
                      <a:alpha val="43137"/>
                    </a:srgbClr>
                  </a:outerShdw>
                </a:effectLst>
              </a:rPr>
              <a:t>We must hold on to our faith in God.</a:t>
            </a:r>
            <a:endParaRPr lang="en-US" sz="2400" b="1" dirty="0">
              <a:solidFill>
                <a:schemeClr val="tx1"/>
              </a:solidFill>
              <a:effectLst>
                <a:outerShdw blurRad="38100" dist="38100" dir="2700000" algn="tl">
                  <a:srgbClr val="000000">
                    <a:alpha val="43137"/>
                  </a:srgbClr>
                </a:outerShdw>
              </a:effectLst>
            </a:endParaRPr>
          </a:p>
          <a:p>
            <a:endParaRPr 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15406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373</TotalTime>
  <Words>1780</Words>
  <Application>Microsoft Office PowerPoint</Application>
  <PresentationFormat>On-screen Show (4:3)</PresentationFormat>
  <Paragraphs>96</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Calibri</vt:lpstr>
      <vt:lpstr>Century Gothic</vt:lpstr>
      <vt:lpstr>Wingdings 3</vt:lpstr>
      <vt:lpstr>Slice</vt:lpstr>
      <vt:lpstr>Hold On To Your Faith pt. 1</vt:lpstr>
      <vt:lpstr>Hold On To Your Faith pt. 1</vt:lpstr>
      <vt:lpstr>Hold On To Your Faith pt. 1</vt:lpstr>
      <vt:lpstr>Hold On To Your Faith pt. 1</vt:lpstr>
      <vt:lpstr>Hold On To Your Faith pt. 1</vt:lpstr>
      <vt:lpstr>Hold On To Your Faith pt. 1</vt:lpstr>
      <vt:lpstr>Hold On To Your Faith pt. 1</vt:lpstr>
      <vt:lpstr>Hold On To Your Faith pt. 1</vt:lpstr>
      <vt:lpstr>Hold On To Your Faith pt. 1</vt:lpstr>
      <vt:lpstr>Hold On To Your Faith pt. 1</vt:lpstr>
      <vt:lpstr>Hold On To Your Faith pt. 1</vt:lpstr>
      <vt:lpstr>Hold On To Your Faith pt. 1</vt:lpstr>
      <vt:lpstr>Hold On To Your Faith pt. 1</vt:lpstr>
      <vt:lpstr>Hold On To Your Faith pt. 1</vt:lpstr>
      <vt:lpstr>Hold On To Your Faith pt. 1</vt:lpstr>
      <vt:lpstr>Hold On To Your Faith pt. 1</vt:lpstr>
      <vt:lpstr>Hold On To Your Faith pt. 1</vt:lpstr>
      <vt:lpstr>Hold On To Your Faith pt. 1</vt:lpstr>
      <vt:lpstr>Hold On To Your Faith pt. 1</vt:lpstr>
      <vt:lpstr>Hold On To Your Faith pt. 1</vt:lpstr>
      <vt:lpstr>Hold On To Your Faith pt. 1</vt:lpstr>
      <vt:lpstr>Hold On To Your Faith pt. 1</vt:lpstr>
      <vt:lpstr>Hold On To Your Faith pt. 1</vt:lpstr>
      <vt:lpstr>Hold On To Your Faith pt. 1</vt:lpstr>
      <vt:lpstr>Hold On To Your Faith pt. 1</vt:lpstr>
      <vt:lpstr>Hold On To Your Faith pt. 1</vt:lpstr>
      <vt:lpstr>Hold On To Your Faith pt. 1</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Hold On To Your Faith</dc:title>
  <dc:creator>vhanflstubbp</dc:creator>
  <cp:lastModifiedBy>AFCC</cp:lastModifiedBy>
  <cp:revision>33</cp:revision>
  <cp:lastPrinted>2015-04-08T21:39:04Z</cp:lastPrinted>
  <dcterms:created xsi:type="dcterms:W3CDTF">2015-03-23T19:40:17Z</dcterms:created>
  <dcterms:modified xsi:type="dcterms:W3CDTF">2015-04-09T00:25:56Z</dcterms:modified>
</cp:coreProperties>
</file>