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73" r:id="rId3"/>
    <p:sldId id="286" r:id="rId4"/>
    <p:sldId id="307" r:id="rId5"/>
    <p:sldId id="306" r:id="rId6"/>
    <p:sldId id="308" r:id="rId7"/>
    <p:sldId id="309" r:id="rId8"/>
    <p:sldId id="310" r:id="rId9"/>
    <p:sldId id="272" r:id="rId10"/>
    <p:sldId id="271" r:id="rId11"/>
    <p:sldId id="268" r:id="rId12"/>
    <p:sldId id="257" r:id="rId13"/>
    <p:sldId id="304" r:id="rId14"/>
    <p:sldId id="305" r:id="rId15"/>
    <p:sldId id="258" r:id="rId16"/>
    <p:sldId id="260" r:id="rId17"/>
    <p:sldId id="261" r:id="rId18"/>
    <p:sldId id="262" r:id="rId19"/>
    <p:sldId id="263" r:id="rId20"/>
    <p:sldId id="311" r:id="rId21"/>
    <p:sldId id="298" r:id="rId22"/>
    <p:sldId id="299" r:id="rId23"/>
    <p:sldId id="289" r:id="rId24"/>
    <p:sldId id="30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4F36D8-84BF-4E62-9F7E-0F98185AB8E5}" type="datetimeFigureOut">
              <a:rPr lang="en-US" smtClean="0"/>
              <a:t>4/22/2015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2E7869-4138-47A0-9954-638E3BCD34EC}" type="slidenum">
              <a:rPr lang="en-US" smtClean="0"/>
              <a:t>‹#›</a:t>
            </a:fld>
            <a:endParaRPr lang="en-US"/>
          </a:p>
        </p:txBody>
      </p:sp>
    </p:spTree>
    <p:extLst>
      <p:ext uri="{BB962C8B-B14F-4D97-AF65-F5344CB8AC3E}">
        <p14:creationId xmlns:p14="http://schemas.microsoft.com/office/powerpoint/2010/main" val="14421947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ABD253-FDAC-47BE-A934-11E2B84252A7}"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575743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BD253-FDAC-47BE-A934-11E2B84252A7}"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1799109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BD253-FDAC-47BE-A934-11E2B84252A7}"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128248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BD253-FDAC-47BE-A934-11E2B84252A7}"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629653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BD253-FDAC-47BE-A934-11E2B84252A7}"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366410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ABD253-FDAC-47BE-A934-11E2B84252A7}"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3452892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ABD253-FDAC-47BE-A934-11E2B84252A7}" type="datetimeFigureOut">
              <a:rPr lang="en-US" smtClean="0"/>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1867161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ABD253-FDAC-47BE-A934-11E2B84252A7}" type="datetimeFigureOut">
              <a:rPr lang="en-US" smtClean="0"/>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1577108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BD253-FDAC-47BE-A934-11E2B84252A7}" type="datetimeFigureOut">
              <a:rPr lang="en-US" smtClean="0"/>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117588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BD253-FDAC-47BE-A934-11E2B84252A7}"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3219562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BD253-FDAC-47BE-A934-11E2B84252A7}"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2509776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ABD253-FDAC-47BE-A934-11E2B84252A7}" type="datetimeFigureOut">
              <a:rPr lang="en-US" smtClean="0"/>
              <a:t>4/22/2015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4BF45-4B35-4613-9375-EB350B9A56F3}" type="slidenum">
              <a:rPr lang="en-US" smtClean="0"/>
              <a:t>‹#›</a:t>
            </a:fld>
            <a:endParaRPr lang="en-US"/>
          </a:p>
        </p:txBody>
      </p:sp>
    </p:spTree>
    <p:extLst>
      <p:ext uri="{BB962C8B-B14F-4D97-AF65-F5344CB8AC3E}">
        <p14:creationId xmlns:p14="http://schemas.microsoft.com/office/powerpoint/2010/main" val="4010670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biblehub.com/1_timothy/1-19.htm" TargetMode="External"/><Relationship Id="rId2" Type="http://schemas.openxmlformats.org/officeDocument/2006/relationships/hyperlink" Target="http://biblehub.com/1_timothy/1-18.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iblehub.com/1_timothy/1-20.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biblehub.com/titus/1-9.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believersresource.com/bible/james-2-21_23.html" TargetMode="External"/><Relationship Id="rId2" Type="http://schemas.openxmlformats.org/officeDocument/2006/relationships/hyperlink" Target="http://www.believersresource.com/bible/hebrews-11-17_38.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christian-faith.com/author/Michael-Fackerel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Hold On To Your Faith pt. </a:t>
            </a:r>
            <a:r>
              <a:rPr lang="en-US" dirty="0"/>
              <a:t>2</a:t>
            </a:r>
          </a:p>
        </p:txBody>
      </p:sp>
      <p:sp>
        <p:nvSpPr>
          <p:cNvPr id="3" name="Subtitle 2"/>
          <p:cNvSpPr>
            <a:spLocks noGrp="1"/>
          </p:cNvSpPr>
          <p:nvPr>
            <p:ph type="subTitle" idx="1"/>
          </p:nvPr>
        </p:nvSpPr>
        <p:spPr/>
        <p:txBody>
          <a:bodyPr>
            <a:normAutofit fontScale="85000" lnSpcReduction="10000"/>
          </a:bodyPr>
          <a:lstStyle/>
          <a:p>
            <a:r>
              <a:rPr lang="en-US" dirty="0"/>
              <a:t>holding on to faith and a good conscience, which some have rejected and so have suffered shipwreck with regard to the faith.</a:t>
            </a:r>
            <a:br>
              <a:rPr lang="en-US" dirty="0"/>
            </a:br>
            <a:r>
              <a:rPr lang="en-US" dirty="0" smtClean="0"/>
              <a:t>I Tim. 1:19 NIV</a:t>
            </a:r>
            <a:endParaRPr lang="en-US" dirty="0"/>
          </a:p>
        </p:txBody>
      </p:sp>
    </p:spTree>
    <p:extLst>
      <p:ext uri="{BB962C8B-B14F-4D97-AF65-F5344CB8AC3E}">
        <p14:creationId xmlns:p14="http://schemas.microsoft.com/office/powerpoint/2010/main" val="4255526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normAutofit lnSpcReduction="10000"/>
          </a:bodyPr>
          <a:lstStyle/>
          <a:p>
            <a:r>
              <a:rPr lang="en-US" dirty="0"/>
              <a:t>Your confession of faith is not simply letting others know </a:t>
            </a:r>
            <a:r>
              <a:rPr lang="en-US" b="1" dirty="0"/>
              <a:t>that</a:t>
            </a:r>
            <a:r>
              <a:rPr lang="en-US" dirty="0"/>
              <a:t> you believe</a:t>
            </a:r>
            <a:r>
              <a:rPr lang="en-US" dirty="0" smtClean="0"/>
              <a:t>.</a:t>
            </a:r>
          </a:p>
          <a:p>
            <a:r>
              <a:rPr lang="en-US" dirty="0" smtClean="0"/>
              <a:t> </a:t>
            </a:r>
            <a:r>
              <a:rPr lang="en-US" dirty="0"/>
              <a:t>Confession of faith means you also let others know </a:t>
            </a:r>
            <a:r>
              <a:rPr lang="en-US" b="1" dirty="0"/>
              <a:t>what</a:t>
            </a:r>
            <a:r>
              <a:rPr lang="en-US" dirty="0"/>
              <a:t> you believe.</a:t>
            </a:r>
          </a:p>
          <a:p>
            <a:r>
              <a:rPr lang="en-US" dirty="0"/>
              <a:t>That is something that is often forgotten today. It is said by many that it doesn’t matter what you believe. But that is not true. The believer must have a knowledge of what he </a:t>
            </a:r>
            <a:r>
              <a:rPr lang="en-US" dirty="0" smtClean="0"/>
              <a:t>believes also.</a:t>
            </a:r>
            <a:endParaRPr lang="en-US" dirty="0"/>
          </a:p>
          <a:p>
            <a:endParaRPr lang="en-US" dirty="0"/>
          </a:p>
        </p:txBody>
      </p:sp>
    </p:spTree>
    <p:extLst>
      <p:ext uri="{BB962C8B-B14F-4D97-AF65-F5344CB8AC3E}">
        <p14:creationId xmlns:p14="http://schemas.microsoft.com/office/powerpoint/2010/main" val="1195205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normAutofit lnSpcReduction="10000"/>
          </a:bodyPr>
          <a:lstStyle/>
          <a:p>
            <a:r>
              <a:rPr lang="en-US" dirty="0" smtClean="0"/>
              <a:t>Holding to your faith means being </a:t>
            </a:r>
            <a:r>
              <a:rPr lang="en-US" dirty="0"/>
              <a:t>sure, as believers, to take a good hold of that truth of the Word of God, and never depart from it. </a:t>
            </a:r>
            <a:endParaRPr lang="en-US" dirty="0" smtClean="0"/>
          </a:p>
          <a:p>
            <a:r>
              <a:rPr lang="en-US" dirty="0"/>
              <a:t>M</a:t>
            </a:r>
            <a:r>
              <a:rPr lang="en-US" dirty="0" smtClean="0"/>
              <a:t>eans </a:t>
            </a:r>
            <a:r>
              <a:rPr lang="en-US" dirty="0"/>
              <a:t>you should never forget what you </a:t>
            </a:r>
            <a:r>
              <a:rPr lang="en-US" dirty="0" smtClean="0"/>
              <a:t>believe.</a:t>
            </a:r>
          </a:p>
          <a:p>
            <a:r>
              <a:rPr lang="en-US" dirty="0" smtClean="0"/>
              <a:t>We tend to forget what we don’t read &amp; study.</a:t>
            </a:r>
          </a:p>
          <a:p>
            <a:r>
              <a:rPr lang="en-US" dirty="0" smtClean="0"/>
              <a:t>Read the Word of God daily!</a:t>
            </a:r>
            <a:r>
              <a:rPr lang="en-US" dirty="0"/>
              <a:t> H</a:t>
            </a:r>
            <a:r>
              <a:rPr lang="en-US" dirty="0" smtClean="0"/>
              <a:t>olding </a:t>
            </a:r>
            <a:r>
              <a:rPr lang="en-US" dirty="0"/>
              <a:t>fast to the profession of your faith </a:t>
            </a:r>
            <a:r>
              <a:rPr lang="en-US" dirty="0" smtClean="0"/>
              <a:t>without wavering (going to the left or the right)</a:t>
            </a:r>
            <a:endParaRPr lang="en-US" dirty="0"/>
          </a:p>
        </p:txBody>
      </p:sp>
    </p:spTree>
    <p:extLst>
      <p:ext uri="{BB962C8B-B14F-4D97-AF65-F5344CB8AC3E}">
        <p14:creationId xmlns:p14="http://schemas.microsoft.com/office/powerpoint/2010/main" val="2188291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a:xfrm>
            <a:off x="457200" y="1600200"/>
            <a:ext cx="8229600" cy="4876800"/>
          </a:xfrm>
        </p:spPr>
        <p:txBody>
          <a:bodyPr>
            <a:noAutofit/>
          </a:bodyPr>
          <a:lstStyle/>
          <a:p>
            <a:pPr marL="0" indent="0">
              <a:buNone/>
            </a:pPr>
            <a:r>
              <a:rPr lang="en-US" b="1" dirty="0" smtClean="0"/>
              <a:t>How to Hold On To Our Faith</a:t>
            </a:r>
          </a:p>
          <a:p>
            <a:r>
              <a:rPr lang="en-US" dirty="0" smtClean="0"/>
              <a:t>There </a:t>
            </a:r>
            <a:r>
              <a:rPr lang="en-US" dirty="0"/>
              <a:t>are a few things God told us to told on to, to assist us in maintaining our </a:t>
            </a:r>
            <a:r>
              <a:rPr lang="en-US" dirty="0" smtClean="0"/>
              <a:t>faith.</a:t>
            </a:r>
          </a:p>
          <a:p>
            <a:r>
              <a:rPr lang="en-US" dirty="0" smtClean="0"/>
              <a:t>“ …..Godly edification which is in faith. Now the purpose </a:t>
            </a:r>
            <a:r>
              <a:rPr lang="en-US" dirty="0"/>
              <a:t>of this </a:t>
            </a:r>
            <a:r>
              <a:rPr lang="en-US" dirty="0" smtClean="0"/>
              <a:t>commandment </a:t>
            </a:r>
            <a:r>
              <a:rPr lang="en-US" dirty="0"/>
              <a:t>is </a:t>
            </a:r>
            <a:r>
              <a:rPr lang="en-US" dirty="0" smtClean="0"/>
              <a:t>love from a pure heart, from </a:t>
            </a:r>
            <a:r>
              <a:rPr lang="en-US" dirty="0"/>
              <a:t>a good conscience and a sincere faith. </a:t>
            </a:r>
            <a:r>
              <a:rPr lang="en-US" dirty="0" smtClean="0"/>
              <a:t> From which some, having strayed, have turned aside to idle taIk.” </a:t>
            </a:r>
            <a:r>
              <a:rPr lang="en-US" dirty="0"/>
              <a:t>Tim. </a:t>
            </a:r>
            <a:r>
              <a:rPr lang="en-US" dirty="0" smtClean="0"/>
              <a:t>1:3-6 (NKJV)</a:t>
            </a:r>
          </a:p>
        </p:txBody>
      </p:sp>
    </p:spTree>
    <p:extLst>
      <p:ext uri="{BB962C8B-B14F-4D97-AF65-F5344CB8AC3E}">
        <p14:creationId xmlns:p14="http://schemas.microsoft.com/office/powerpoint/2010/main" val="520834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normAutofit/>
          </a:bodyPr>
          <a:lstStyle/>
          <a:p>
            <a:r>
              <a:rPr lang="en-US" dirty="0">
                <a:hlinkClick r:id="rId2" action="ppaction://hlinkfile"/>
              </a:rPr>
              <a:t>I Tim. 1:18</a:t>
            </a:r>
            <a:r>
              <a:rPr lang="en-US" u="sng" dirty="0"/>
              <a:t>-20</a:t>
            </a:r>
            <a:r>
              <a:rPr lang="en-US" dirty="0"/>
              <a:t>:</a:t>
            </a:r>
            <a:r>
              <a:rPr lang="en-US" u="sng" dirty="0"/>
              <a:t>18 </a:t>
            </a:r>
            <a:r>
              <a:rPr lang="en-US" dirty="0"/>
              <a:t>This command I entrust to you, Timothy, my son, in accordance with the prophecies previously made concerning you, that by them you fight the good fight, </a:t>
            </a:r>
            <a:r>
              <a:rPr lang="en-US" dirty="0">
                <a:hlinkClick r:id="rId3" action="ppaction://hlinkfile"/>
              </a:rPr>
              <a:t>19</a:t>
            </a:r>
            <a:r>
              <a:rPr lang="en-US" dirty="0"/>
              <a:t> keeping faith and a good conscience, which some have rejected and suffered shipwreck in regard to their faith. </a:t>
            </a:r>
          </a:p>
        </p:txBody>
      </p:sp>
    </p:spTree>
    <p:extLst>
      <p:ext uri="{BB962C8B-B14F-4D97-AF65-F5344CB8AC3E}">
        <p14:creationId xmlns:p14="http://schemas.microsoft.com/office/powerpoint/2010/main" val="944224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normAutofit fontScale="92500"/>
          </a:bodyPr>
          <a:lstStyle/>
          <a:p>
            <a:r>
              <a:rPr lang="en-US" dirty="0">
                <a:hlinkClick r:id="rId2" action="ppaction://hlinkfile"/>
              </a:rPr>
              <a:t>20</a:t>
            </a:r>
            <a:r>
              <a:rPr lang="en-US" dirty="0"/>
              <a:t> Among these are Hymenaeus and Alexander, whom I have handed over to Satan, so that they will be taught not to blaspheme (they were teaching the resurrection had past; overthrowing the faith of some  to believe that there was no life after death. </a:t>
            </a:r>
            <a:r>
              <a:rPr lang="en-US" dirty="0" smtClean="0"/>
              <a:t>(II Tim. 2:17)</a:t>
            </a:r>
            <a:endParaRPr lang="en-US" dirty="0"/>
          </a:p>
          <a:p>
            <a:r>
              <a:rPr lang="en-US" dirty="0" smtClean="0"/>
              <a:t>If Christ hasn’t risen then our preaching is empty and our faith is empty. And we remain in our sins. (I </a:t>
            </a:r>
            <a:r>
              <a:rPr lang="en-US" dirty="0" err="1" smtClean="0"/>
              <a:t>Corin</a:t>
            </a:r>
            <a:r>
              <a:rPr lang="en-US" dirty="0" smtClean="0"/>
              <a:t>. 15:14 &amp; 17)</a:t>
            </a:r>
            <a:endParaRPr lang="en-US" dirty="0"/>
          </a:p>
        </p:txBody>
      </p:sp>
    </p:spTree>
    <p:extLst>
      <p:ext uri="{BB962C8B-B14F-4D97-AF65-F5344CB8AC3E}">
        <p14:creationId xmlns:p14="http://schemas.microsoft.com/office/powerpoint/2010/main" val="1628510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lstStyle/>
          <a:p>
            <a:r>
              <a:rPr lang="en-US" dirty="0" smtClean="0"/>
              <a:t>Hold on to your teaching</a:t>
            </a:r>
          </a:p>
          <a:p>
            <a:r>
              <a:rPr lang="en-US" dirty="0" smtClean="0"/>
              <a:t>II Thess. 2:15</a:t>
            </a:r>
          </a:p>
          <a:p>
            <a:r>
              <a:rPr lang="en-US" baseline="30000" dirty="0"/>
              <a:t>15 </a:t>
            </a:r>
            <a:r>
              <a:rPr lang="en-US" dirty="0"/>
              <a:t>With all these things in mind, dear brothers and sisters, stand firm and keep a strong grip on the teaching we passed on to you both in person and by letter</a:t>
            </a:r>
            <a:r>
              <a:rPr lang="en-US" dirty="0" smtClean="0"/>
              <a:t>. (NLT)</a:t>
            </a:r>
            <a:endParaRPr lang="en-US" dirty="0"/>
          </a:p>
        </p:txBody>
      </p:sp>
    </p:spTree>
    <p:extLst>
      <p:ext uri="{BB962C8B-B14F-4D97-AF65-F5344CB8AC3E}">
        <p14:creationId xmlns:p14="http://schemas.microsoft.com/office/powerpoint/2010/main" val="2458294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lstStyle/>
          <a:p>
            <a:r>
              <a:rPr lang="en-US" dirty="0" smtClean="0"/>
              <a:t>Hold on to what is good</a:t>
            </a:r>
          </a:p>
          <a:p>
            <a:r>
              <a:rPr lang="en-US" dirty="0" smtClean="0"/>
              <a:t>I Thess. 5:21</a:t>
            </a:r>
          </a:p>
          <a:p>
            <a:r>
              <a:rPr lang="en-US" baseline="30000" dirty="0"/>
              <a:t>19-22 </a:t>
            </a:r>
            <a:r>
              <a:rPr lang="en-US" dirty="0"/>
              <a:t>Don’t suppress the Spirit, and don’t stifle those who have a word from the Master. On the other hand, don’t be gullible. Check out everything, and keep only what’s good. </a:t>
            </a:r>
            <a:r>
              <a:rPr lang="en-US" dirty="0" smtClean="0"/>
              <a:t>(MSG)</a:t>
            </a:r>
            <a:endParaRPr lang="en-US" dirty="0"/>
          </a:p>
        </p:txBody>
      </p:sp>
    </p:spTree>
    <p:extLst>
      <p:ext uri="{BB962C8B-B14F-4D97-AF65-F5344CB8AC3E}">
        <p14:creationId xmlns:p14="http://schemas.microsoft.com/office/powerpoint/2010/main" val="4012197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lstStyle/>
          <a:p>
            <a:r>
              <a:rPr lang="en-US" dirty="0" smtClean="0"/>
              <a:t>Hold on to the word</a:t>
            </a:r>
          </a:p>
          <a:p>
            <a:r>
              <a:rPr lang="en-US" dirty="0" smtClean="0"/>
              <a:t>Phil. 2:16</a:t>
            </a:r>
          </a:p>
          <a:p>
            <a:r>
              <a:rPr lang="en-US" baseline="30000" dirty="0"/>
              <a:t>16 </a:t>
            </a:r>
            <a:r>
              <a:rPr lang="en-US" dirty="0"/>
              <a:t>Hold firmly to the word of life; then, on the day of Christ’s return, I will be proud that I did not run the race in vain and that my work was not useless. </a:t>
            </a:r>
            <a:r>
              <a:rPr lang="en-US" dirty="0" smtClean="0"/>
              <a:t> (NLT)</a:t>
            </a:r>
            <a:endParaRPr lang="en-US" dirty="0"/>
          </a:p>
        </p:txBody>
      </p:sp>
    </p:spTree>
    <p:extLst>
      <p:ext uri="{BB962C8B-B14F-4D97-AF65-F5344CB8AC3E}">
        <p14:creationId xmlns:p14="http://schemas.microsoft.com/office/powerpoint/2010/main" val="2203448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lstStyle/>
          <a:p>
            <a:r>
              <a:rPr lang="en-US" dirty="0" smtClean="0"/>
              <a:t>Hold on to Instruction</a:t>
            </a:r>
          </a:p>
          <a:p>
            <a:r>
              <a:rPr lang="en-US" dirty="0">
                <a:hlinkClick r:id="rId2" action="ppaction://hlinkfile"/>
              </a:rPr>
              <a:t>Titus 1:9</a:t>
            </a:r>
            <a:r>
              <a:rPr lang="en-US" dirty="0"/>
              <a:t/>
            </a:r>
            <a:br>
              <a:rPr lang="en-US" dirty="0"/>
            </a:br>
            <a:r>
              <a:rPr lang="en-US" dirty="0"/>
              <a:t>He must hold firmly to the trustworthy </a:t>
            </a:r>
            <a:r>
              <a:rPr lang="en-US" dirty="0" smtClean="0"/>
              <a:t>message (instructions) </a:t>
            </a:r>
            <a:r>
              <a:rPr lang="en-US" dirty="0"/>
              <a:t>as it has been taught, so that he can encourage others by sound doctrine and refute those who oppose it.</a:t>
            </a:r>
          </a:p>
          <a:p>
            <a:endParaRPr lang="en-US" dirty="0"/>
          </a:p>
        </p:txBody>
      </p:sp>
    </p:spTree>
    <p:extLst>
      <p:ext uri="{BB962C8B-B14F-4D97-AF65-F5344CB8AC3E}">
        <p14:creationId xmlns:p14="http://schemas.microsoft.com/office/powerpoint/2010/main" val="4104989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lstStyle/>
          <a:p>
            <a:pPr marL="0" indent="0">
              <a:buNone/>
            </a:pPr>
            <a:r>
              <a:rPr lang="en-US" dirty="0" smtClean="0"/>
              <a:t>Persevere </a:t>
            </a:r>
          </a:p>
          <a:p>
            <a:r>
              <a:rPr lang="en-US" dirty="0" smtClean="0"/>
              <a:t>Eph</a:t>
            </a:r>
            <a:r>
              <a:rPr lang="en-US" dirty="0"/>
              <a:t>. </a:t>
            </a:r>
            <a:r>
              <a:rPr lang="en-US" dirty="0" smtClean="0"/>
              <a:t>6:18</a:t>
            </a:r>
          </a:p>
          <a:p>
            <a:pPr marL="0" indent="0">
              <a:buNone/>
            </a:pPr>
            <a:r>
              <a:rPr lang="en-US" baseline="30000" dirty="0"/>
              <a:t>18 </a:t>
            </a:r>
            <a:r>
              <a:rPr lang="en-US" dirty="0"/>
              <a:t>Pray in the Spirit at all times. Pray with all kinds of prayers, and ask for everything you need. To do this you must always be ready. Never give up. Always pray for all of God’s people</a:t>
            </a:r>
            <a:r>
              <a:rPr lang="en-US" dirty="0" smtClean="0"/>
              <a:t>. (ERV)</a:t>
            </a:r>
            <a:endParaRPr lang="en-US" dirty="0"/>
          </a:p>
        </p:txBody>
      </p:sp>
    </p:spTree>
    <p:extLst>
      <p:ext uri="{BB962C8B-B14F-4D97-AF65-F5344CB8AC3E}">
        <p14:creationId xmlns:p14="http://schemas.microsoft.com/office/powerpoint/2010/main" val="2374048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lstStyle/>
          <a:p>
            <a:r>
              <a:rPr lang="en-US" i="1" dirty="0"/>
              <a:t>"Faith </a:t>
            </a:r>
            <a:r>
              <a:rPr lang="en-US" dirty="0"/>
              <a:t>is the substance of things </a:t>
            </a:r>
            <a:r>
              <a:rPr lang="en-US" i="1" dirty="0"/>
              <a:t>hoped </a:t>
            </a:r>
            <a:r>
              <a:rPr lang="en-US" dirty="0"/>
              <a:t>for." </a:t>
            </a:r>
            <a:endParaRPr lang="en-US" dirty="0" smtClean="0"/>
          </a:p>
          <a:p>
            <a:r>
              <a:rPr lang="en-US" dirty="0" smtClean="0"/>
              <a:t>In other words, faith </a:t>
            </a:r>
            <a:r>
              <a:rPr lang="en-US" dirty="0"/>
              <a:t>accepts the promise in its divine reality, hope goes forward to examine and picture and rejoice in the treasures which faith has accepted.</a:t>
            </a:r>
          </a:p>
        </p:txBody>
      </p:sp>
    </p:spTree>
    <p:extLst>
      <p:ext uri="{BB962C8B-B14F-4D97-AF65-F5344CB8AC3E}">
        <p14:creationId xmlns:p14="http://schemas.microsoft.com/office/powerpoint/2010/main" val="2663808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lstStyle/>
          <a:p>
            <a:pPr marL="0" indent="0">
              <a:buNone/>
            </a:pPr>
            <a:r>
              <a:rPr lang="en-US" dirty="0" smtClean="0"/>
              <a:t>Remain </a:t>
            </a:r>
            <a:r>
              <a:rPr lang="en-US" dirty="0"/>
              <a:t>Steadfast</a:t>
            </a:r>
          </a:p>
          <a:p>
            <a:r>
              <a:rPr lang="en-US" dirty="0"/>
              <a:t>II </a:t>
            </a:r>
            <a:r>
              <a:rPr lang="en-US" dirty="0" err="1"/>
              <a:t>Corin</a:t>
            </a:r>
            <a:r>
              <a:rPr lang="en-US" dirty="0"/>
              <a:t>. </a:t>
            </a:r>
            <a:r>
              <a:rPr lang="en-US" dirty="0" smtClean="0"/>
              <a:t>15:58</a:t>
            </a:r>
          </a:p>
          <a:p>
            <a:r>
              <a:rPr lang="en-US" baseline="30000" dirty="0"/>
              <a:t>58 </a:t>
            </a:r>
            <a:r>
              <a:rPr lang="en-US" dirty="0"/>
              <a:t>So, my dear brothers and sisters, stand </a:t>
            </a:r>
            <a:r>
              <a:rPr lang="en-US" dirty="0" smtClean="0"/>
              <a:t>strong (steady). </a:t>
            </a:r>
            <a:r>
              <a:rPr lang="en-US" dirty="0"/>
              <a:t>Don’t let anything change </a:t>
            </a:r>
            <a:r>
              <a:rPr lang="en-US" dirty="0" smtClean="0"/>
              <a:t>you (be immovable). </a:t>
            </a:r>
            <a:r>
              <a:rPr lang="en-US" dirty="0"/>
              <a:t>Always give yourselves fully to the work of the Lord. You know that your work in the Lord is never wasted</a:t>
            </a:r>
            <a:r>
              <a:rPr lang="en-US" dirty="0" smtClean="0"/>
              <a:t>. (ERV)</a:t>
            </a:r>
            <a:endParaRPr lang="en-US" dirty="0"/>
          </a:p>
        </p:txBody>
      </p:sp>
    </p:spTree>
    <p:extLst>
      <p:ext uri="{BB962C8B-B14F-4D97-AF65-F5344CB8AC3E}">
        <p14:creationId xmlns:p14="http://schemas.microsoft.com/office/powerpoint/2010/main" val="38799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normAutofit lnSpcReduction="10000"/>
          </a:bodyPr>
          <a:lstStyle/>
          <a:p>
            <a:r>
              <a:rPr lang="en-US" dirty="0"/>
              <a:t>Living faith always has corresponding actions. We talk what we really believe, and we act according to what we really believe. The heroes of faith like Abraham were considered men of faith because they acted on what God showed them. They acted on their faith. (</a:t>
            </a:r>
            <a:r>
              <a:rPr lang="en-US" dirty="0">
                <a:hlinkClick r:id="rId2"/>
              </a:rPr>
              <a:t>Hebrews 11:17-38</a:t>
            </a:r>
            <a:r>
              <a:rPr lang="en-US" dirty="0"/>
              <a:t>, </a:t>
            </a:r>
            <a:r>
              <a:rPr lang="en-US" dirty="0">
                <a:hlinkClick r:id="rId3"/>
              </a:rPr>
              <a:t>James 2:21-23</a:t>
            </a:r>
            <a:r>
              <a:rPr lang="en-US" dirty="0"/>
              <a:t>).</a:t>
            </a:r>
          </a:p>
          <a:p>
            <a:r>
              <a:rPr lang="en-US" dirty="0"/>
              <a:t>To live in faith means to do and say </a:t>
            </a:r>
            <a:r>
              <a:rPr lang="en-US" dirty="0" smtClean="0"/>
              <a:t>what the Word of God says is </a:t>
            </a:r>
            <a:r>
              <a:rPr lang="en-US" dirty="0"/>
              <a:t>right, without doubting.</a:t>
            </a:r>
          </a:p>
          <a:p>
            <a:endParaRPr lang="en-US" dirty="0"/>
          </a:p>
        </p:txBody>
      </p:sp>
    </p:spTree>
    <p:extLst>
      <p:ext uri="{BB962C8B-B14F-4D97-AF65-F5344CB8AC3E}">
        <p14:creationId xmlns:p14="http://schemas.microsoft.com/office/powerpoint/2010/main" val="3693524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normAutofit lnSpcReduction="10000"/>
          </a:bodyPr>
          <a:lstStyle/>
          <a:p>
            <a:r>
              <a:rPr lang="en-US" dirty="0" smtClean="0"/>
              <a:t>Holding on to your faith </a:t>
            </a:r>
            <a:r>
              <a:rPr lang="en-US" dirty="0"/>
              <a:t>is like a</a:t>
            </a:r>
            <a:r>
              <a:rPr lang="en-US" dirty="0" smtClean="0"/>
              <a:t> check, you hold on to and go to </a:t>
            </a:r>
            <a:r>
              <a:rPr lang="en-US" dirty="0"/>
              <a:t>the bank to present </a:t>
            </a:r>
            <a:r>
              <a:rPr lang="en-US" dirty="0" smtClean="0"/>
              <a:t>it to get cash. You confidently </a:t>
            </a:r>
            <a:r>
              <a:rPr lang="en-US" dirty="0"/>
              <a:t>expect the money to appear in your account after a certain time. </a:t>
            </a:r>
            <a:endParaRPr lang="en-US" dirty="0" smtClean="0"/>
          </a:p>
          <a:p>
            <a:r>
              <a:rPr lang="en-US" dirty="0" smtClean="0"/>
              <a:t>If </a:t>
            </a:r>
            <a:r>
              <a:rPr lang="en-US" dirty="0"/>
              <a:t>you throw the </a:t>
            </a:r>
            <a:r>
              <a:rPr lang="en-US" dirty="0" smtClean="0"/>
              <a:t>check ( your faith) away and return to worldly/earthly ways you will lose the money (the blessings) God had for you.</a:t>
            </a:r>
          </a:p>
          <a:p>
            <a:r>
              <a:rPr lang="en-US" dirty="0" smtClean="0"/>
              <a:t>God </a:t>
            </a:r>
            <a:r>
              <a:rPr lang="en-US" dirty="0"/>
              <a:t>is trustworthy and </a:t>
            </a:r>
            <a:r>
              <a:rPr lang="en-US" dirty="0" smtClean="0"/>
              <a:t>He always </a:t>
            </a:r>
            <a:r>
              <a:rPr lang="en-US" dirty="0"/>
              <a:t>has resources to back his promises.</a:t>
            </a:r>
          </a:p>
        </p:txBody>
      </p:sp>
    </p:spTree>
    <p:extLst>
      <p:ext uri="{BB962C8B-B14F-4D97-AF65-F5344CB8AC3E}">
        <p14:creationId xmlns:p14="http://schemas.microsoft.com/office/powerpoint/2010/main" val="3404763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a:t>
            </a:r>
            <a:r>
              <a:rPr lang="en-US"/>
              <a:t>2</a:t>
            </a:r>
          </a:p>
        </p:txBody>
      </p:sp>
      <p:sp>
        <p:nvSpPr>
          <p:cNvPr id="3" name="Content Placeholder 2"/>
          <p:cNvSpPr>
            <a:spLocks noGrp="1"/>
          </p:cNvSpPr>
          <p:nvPr>
            <p:ph idx="1"/>
          </p:nvPr>
        </p:nvSpPr>
        <p:spPr/>
        <p:txBody>
          <a:bodyPr>
            <a:normAutofit lnSpcReduction="10000"/>
          </a:bodyPr>
          <a:lstStyle/>
          <a:p>
            <a:r>
              <a:rPr lang="en-US" dirty="0" smtClean="0"/>
              <a:t>Next Week 4/22/15</a:t>
            </a:r>
          </a:p>
          <a:p>
            <a:r>
              <a:rPr lang="en-US" dirty="0" smtClean="0"/>
              <a:t>Topic-Standards: Stand for Something or Fall </a:t>
            </a:r>
            <a:r>
              <a:rPr lang="en-US" dirty="0"/>
              <a:t>f</a:t>
            </a:r>
            <a:r>
              <a:rPr lang="en-US" dirty="0" smtClean="0"/>
              <a:t>or Anything</a:t>
            </a:r>
          </a:p>
          <a:p>
            <a:r>
              <a:rPr lang="en-US" dirty="0" smtClean="0"/>
              <a:t>II Chron. 36:8-16</a:t>
            </a:r>
          </a:p>
          <a:p>
            <a:r>
              <a:rPr lang="en-US" dirty="0" smtClean="0"/>
              <a:t>Neh. 13:4-31</a:t>
            </a:r>
          </a:p>
          <a:p>
            <a:r>
              <a:rPr lang="en-US" dirty="0" smtClean="0"/>
              <a:t>Judges 17:5-13</a:t>
            </a:r>
          </a:p>
          <a:p>
            <a:r>
              <a:rPr lang="en-US" dirty="0" smtClean="0"/>
              <a:t>Judges 6:25-35</a:t>
            </a:r>
          </a:p>
          <a:p>
            <a:r>
              <a:rPr lang="en-US" dirty="0" smtClean="0"/>
              <a:t>II Chron. 17:1-13</a:t>
            </a:r>
            <a:endParaRPr lang="en-US" dirty="0"/>
          </a:p>
        </p:txBody>
      </p:sp>
    </p:spTree>
    <p:extLst>
      <p:ext uri="{BB962C8B-B14F-4D97-AF65-F5344CB8AC3E}">
        <p14:creationId xmlns:p14="http://schemas.microsoft.com/office/powerpoint/2010/main" val="563705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Reference</a:t>
            </a:r>
          </a:p>
          <a:p>
            <a:r>
              <a:rPr lang="en-US" b="1" dirty="0" smtClean="0"/>
              <a:t>Study Topic: How do you build real faith? </a:t>
            </a:r>
            <a:r>
              <a:rPr lang="en-US" dirty="0" smtClean="0"/>
              <a:t>By Douglas S. </a:t>
            </a:r>
            <a:r>
              <a:rPr lang="en-US" dirty="0" err="1" smtClean="0"/>
              <a:t>Winnail</a:t>
            </a:r>
            <a:endParaRPr lang="en-US" dirty="0" smtClean="0"/>
          </a:p>
          <a:p>
            <a:r>
              <a:rPr lang="en-US" sz="3600" b="1" dirty="0" smtClean="0"/>
              <a:t>Faith in God-</a:t>
            </a:r>
            <a:r>
              <a:rPr lang="en-US" sz="3600" dirty="0" smtClean="0"/>
              <a:t>February 13, 2007 By </a:t>
            </a:r>
            <a:r>
              <a:rPr lang="en-US" sz="3600" dirty="0" smtClean="0">
                <a:hlinkClick r:id="rId2"/>
              </a:rPr>
              <a:t>Michael </a:t>
            </a:r>
            <a:r>
              <a:rPr lang="en-US" sz="3600" dirty="0" err="1" smtClean="0">
                <a:hlinkClick r:id="rId2"/>
              </a:rPr>
              <a:t>Fackerell</a:t>
            </a:r>
            <a:r>
              <a:rPr lang="en-US" sz="3600" dirty="0" smtClean="0"/>
              <a:t> </a:t>
            </a:r>
          </a:p>
          <a:p>
            <a:endParaRPr lang="en-US" sz="2000" dirty="0"/>
          </a:p>
        </p:txBody>
      </p:sp>
    </p:spTree>
    <p:extLst>
      <p:ext uri="{BB962C8B-B14F-4D97-AF65-F5344CB8AC3E}">
        <p14:creationId xmlns:p14="http://schemas.microsoft.com/office/powerpoint/2010/main" val="62060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lstStyle/>
          <a:p>
            <a:r>
              <a:rPr lang="en-US" dirty="0" smtClean="0"/>
              <a:t>In other words, </a:t>
            </a:r>
            <a:r>
              <a:rPr lang="en-US" dirty="0"/>
              <a:t>n</a:t>
            </a:r>
            <a:r>
              <a:rPr lang="en-US" dirty="0" smtClean="0"/>
              <a:t>ow faith is  being sure of what we hope for and it is certain of what we do not see. Heb. 11:1 (NIV)</a:t>
            </a:r>
            <a:endParaRPr lang="en-US" dirty="0"/>
          </a:p>
        </p:txBody>
      </p:sp>
    </p:spTree>
    <p:extLst>
      <p:ext uri="{BB962C8B-B14F-4D97-AF65-F5344CB8AC3E}">
        <p14:creationId xmlns:p14="http://schemas.microsoft.com/office/powerpoint/2010/main" val="3561880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normAutofit fontScale="70000" lnSpcReduction="20000"/>
          </a:bodyPr>
          <a:lstStyle/>
          <a:p>
            <a:endParaRPr lang="en-US" dirty="0" smtClean="0"/>
          </a:p>
          <a:p>
            <a:endParaRPr lang="en-US" dirty="0"/>
          </a:p>
          <a:p>
            <a:endParaRPr lang="en-US" dirty="0" smtClean="0"/>
          </a:p>
          <a:p>
            <a:endParaRPr lang="en-US" dirty="0"/>
          </a:p>
          <a:p>
            <a:r>
              <a:rPr lang="en-US" sz="4100" dirty="0" smtClean="0"/>
              <a:t>Mustard </a:t>
            </a:r>
            <a:r>
              <a:rPr lang="en-US" sz="4100" dirty="0"/>
              <a:t>seeds are the small round seeds of various mustard plants. The seeds are usually about 1 or </a:t>
            </a:r>
            <a:r>
              <a:rPr lang="en-US" sz="4100" b="1" i="1" dirty="0"/>
              <a:t>2 mm</a:t>
            </a:r>
            <a:r>
              <a:rPr lang="en-US" sz="4100" dirty="0"/>
              <a:t> in diameter</a:t>
            </a:r>
            <a:r>
              <a:rPr lang="en-US" sz="4100" dirty="0" smtClean="0"/>
              <a:t>.</a:t>
            </a:r>
          </a:p>
          <a:p>
            <a:r>
              <a:rPr lang="en-US" sz="4100" b="1" dirty="0"/>
              <a:t>Take a look at a mustard seed. So tiny, isn’t it? You can barely feel it, it is so small. </a:t>
            </a:r>
            <a:endParaRPr lang="en-US" sz="4100" b="1" dirty="0" smtClean="0"/>
          </a:p>
          <a:p>
            <a:r>
              <a:rPr lang="en-US" sz="4100" dirty="0" smtClean="0"/>
              <a:t>If </a:t>
            </a:r>
            <a:r>
              <a:rPr lang="en-US" sz="4100" dirty="0"/>
              <a:t>you don’t have a mustard seed, then look at a point on the end of a pencil. That’s about the size of a mustard seed. </a:t>
            </a:r>
          </a:p>
          <a:p>
            <a:endParaRPr lang="en-US" sz="4100" dirty="0"/>
          </a:p>
        </p:txBody>
      </p:sp>
      <p:pic>
        <p:nvPicPr>
          <p:cNvPr id="1026" name="Picture 2" descr="C:\Users\VHANFLSTUBBP\Pictures\Mustard Seed Fai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17406"/>
            <a:ext cx="1828800" cy="1354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0017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normAutofit lnSpcReduction="10000"/>
          </a:bodyPr>
          <a:lstStyle/>
          <a:p>
            <a:r>
              <a:rPr lang="en-US" dirty="0" smtClean="0"/>
              <a:t>To hold on to our faith in God means letting go of some things, issues we may be holding on that is hindering our faith.</a:t>
            </a:r>
          </a:p>
          <a:p>
            <a:r>
              <a:rPr lang="en-US" dirty="0" smtClean="0"/>
              <a:t>Faith is not know the end at the beginning. If you already see it-You don’t need faith.</a:t>
            </a:r>
          </a:p>
          <a:p>
            <a:r>
              <a:rPr lang="en-US" dirty="0" smtClean="0"/>
              <a:t>Faith means following God’s plan and not our own.</a:t>
            </a:r>
          </a:p>
          <a:p>
            <a:r>
              <a:rPr lang="en-US" dirty="0" smtClean="0"/>
              <a:t>Walking by faith and not by sight. Faith comes by hearing. What are you listening to.</a:t>
            </a:r>
          </a:p>
          <a:p>
            <a:pPr marL="0" indent="0">
              <a:buNone/>
            </a:pPr>
            <a:endParaRPr lang="en-US" dirty="0"/>
          </a:p>
        </p:txBody>
      </p:sp>
    </p:spTree>
    <p:extLst>
      <p:ext uri="{BB962C8B-B14F-4D97-AF65-F5344CB8AC3E}">
        <p14:creationId xmlns:p14="http://schemas.microsoft.com/office/powerpoint/2010/main" val="202227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normAutofit fontScale="85000" lnSpcReduction="10000"/>
          </a:bodyPr>
          <a:lstStyle/>
          <a:p>
            <a:r>
              <a:rPr lang="en-US" dirty="0" smtClean="0"/>
              <a:t>We need to hold on to our faith and sow it/ or use it in our situations.</a:t>
            </a:r>
          </a:p>
          <a:p>
            <a:r>
              <a:rPr lang="en-US" b="1" dirty="0"/>
              <a:t>We need to get our minds off ourselves, off the other person, off the situation and focus completely on </a:t>
            </a:r>
            <a:r>
              <a:rPr lang="en-US" b="1" dirty="0" smtClean="0"/>
              <a:t>God and hear Him.</a:t>
            </a:r>
          </a:p>
          <a:p>
            <a:r>
              <a:rPr lang="en-US" dirty="0"/>
              <a:t>You can’t read or hear the Word then put it on a bookshelf. What happens when you do that? Well, what happens when you quit exercising and eating too much? You gain weight and loose your muscle. </a:t>
            </a:r>
            <a:endParaRPr lang="en-US" dirty="0" smtClean="0"/>
          </a:p>
          <a:p>
            <a:r>
              <a:rPr lang="en-US" dirty="0"/>
              <a:t>W</a:t>
            </a:r>
            <a:r>
              <a:rPr lang="en-US" dirty="0" smtClean="0"/>
              <a:t>hen </a:t>
            </a:r>
            <a:r>
              <a:rPr lang="en-US" dirty="0"/>
              <a:t>you stay out of the Word. You forget what the Word says and how to apply it to situations in your life. </a:t>
            </a:r>
          </a:p>
          <a:p>
            <a:endParaRPr lang="en-US" dirty="0"/>
          </a:p>
        </p:txBody>
      </p:sp>
    </p:spTree>
    <p:extLst>
      <p:ext uri="{BB962C8B-B14F-4D97-AF65-F5344CB8AC3E}">
        <p14:creationId xmlns:p14="http://schemas.microsoft.com/office/powerpoint/2010/main" val="3410968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lstStyle/>
          <a:p>
            <a:r>
              <a:rPr lang="en-US" b="1" dirty="0"/>
              <a:t>So by reading the Word of God is how you increase your faith. </a:t>
            </a:r>
            <a:endParaRPr lang="en-US" b="1" dirty="0" smtClean="0"/>
          </a:p>
          <a:p>
            <a:r>
              <a:rPr lang="en-US" b="1" dirty="0" smtClean="0"/>
              <a:t>Keep </a:t>
            </a:r>
            <a:r>
              <a:rPr lang="en-US" b="1" dirty="0"/>
              <a:t>in the Word, by reading, listening to tapes, listening to others teach and preach until the Word is in your heart and you live, breathe, speak, walk and act on God’s Word at all times.</a:t>
            </a:r>
            <a:r>
              <a:rPr lang="en-US" dirty="0"/>
              <a:t> </a:t>
            </a:r>
          </a:p>
          <a:p>
            <a:endParaRPr lang="en-US" dirty="0"/>
          </a:p>
        </p:txBody>
      </p:sp>
    </p:spTree>
    <p:extLst>
      <p:ext uri="{BB962C8B-B14F-4D97-AF65-F5344CB8AC3E}">
        <p14:creationId xmlns:p14="http://schemas.microsoft.com/office/powerpoint/2010/main" val="2295771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lstStyle/>
          <a:p>
            <a:r>
              <a:rPr lang="en-US" b="1" dirty="0"/>
              <a:t>So,</a:t>
            </a:r>
            <a:r>
              <a:rPr lang="en-US" dirty="0"/>
              <a:t> </a:t>
            </a:r>
            <a:r>
              <a:rPr lang="en-US" b="1" dirty="0"/>
              <a:t>again I ask you to look at your tiny mustard </a:t>
            </a:r>
            <a:r>
              <a:rPr lang="en-US" b="1" dirty="0" smtClean="0"/>
              <a:t>seed of faith, </a:t>
            </a:r>
            <a:r>
              <a:rPr lang="en-US" b="1" dirty="0"/>
              <a:t>and see Jesus and the Power of the Holy Spirit working in you and act on this faith and </a:t>
            </a:r>
            <a:r>
              <a:rPr lang="en-US" b="1" dirty="0" smtClean="0"/>
              <a:t>move mountains, situations, problems </a:t>
            </a:r>
            <a:r>
              <a:rPr lang="en-US" b="1" dirty="0"/>
              <a:t>standing in your way.</a:t>
            </a:r>
            <a:r>
              <a:rPr lang="en-US" dirty="0"/>
              <a:t> </a:t>
            </a:r>
          </a:p>
          <a:p>
            <a:endParaRPr lang="en-US" dirty="0"/>
          </a:p>
        </p:txBody>
      </p:sp>
    </p:spTree>
    <p:extLst>
      <p:ext uri="{BB962C8B-B14F-4D97-AF65-F5344CB8AC3E}">
        <p14:creationId xmlns:p14="http://schemas.microsoft.com/office/powerpoint/2010/main" val="439480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2</a:t>
            </a:r>
          </a:p>
        </p:txBody>
      </p:sp>
      <p:sp>
        <p:nvSpPr>
          <p:cNvPr id="3" name="Content Placeholder 2"/>
          <p:cNvSpPr>
            <a:spLocks noGrp="1"/>
          </p:cNvSpPr>
          <p:nvPr>
            <p:ph idx="1"/>
          </p:nvPr>
        </p:nvSpPr>
        <p:spPr/>
        <p:txBody>
          <a:bodyPr>
            <a:normAutofit fontScale="85000" lnSpcReduction="10000"/>
          </a:bodyPr>
          <a:lstStyle/>
          <a:p>
            <a:r>
              <a:rPr lang="en-US" dirty="0" smtClean="0"/>
              <a:t>Having confidence in our </a:t>
            </a:r>
            <a:r>
              <a:rPr lang="en-US" dirty="0"/>
              <a:t>faith. D</a:t>
            </a:r>
            <a:r>
              <a:rPr lang="en-US" dirty="0" smtClean="0"/>
              <a:t>oes </a:t>
            </a:r>
            <a:r>
              <a:rPr lang="en-US" dirty="0"/>
              <a:t>not </a:t>
            </a:r>
            <a:r>
              <a:rPr lang="en-US" dirty="0" smtClean="0"/>
              <a:t>simply mean </a:t>
            </a:r>
            <a:r>
              <a:rPr lang="en-US" b="1" dirty="0" smtClean="0"/>
              <a:t>knowing</a:t>
            </a:r>
            <a:r>
              <a:rPr lang="en-US" dirty="0" smtClean="0"/>
              <a:t> </a:t>
            </a:r>
            <a:r>
              <a:rPr lang="en-US" dirty="0"/>
              <a:t>certain things, but </a:t>
            </a:r>
            <a:r>
              <a:rPr lang="en-US" dirty="0" smtClean="0"/>
              <a:t> </a:t>
            </a:r>
            <a:r>
              <a:rPr lang="en-US" dirty="0"/>
              <a:t>also </a:t>
            </a:r>
            <a:r>
              <a:rPr lang="en-US" dirty="0" smtClean="0"/>
              <a:t>being </a:t>
            </a:r>
            <a:r>
              <a:rPr lang="en-US" b="1" dirty="0" smtClean="0"/>
              <a:t>sure</a:t>
            </a:r>
            <a:r>
              <a:rPr lang="en-US" dirty="0" smtClean="0"/>
              <a:t> </a:t>
            </a:r>
            <a:r>
              <a:rPr lang="en-US" dirty="0"/>
              <a:t>of those things. Faith is very personal. </a:t>
            </a:r>
            <a:endParaRPr lang="en-US" dirty="0" smtClean="0"/>
          </a:p>
          <a:p>
            <a:r>
              <a:rPr lang="en-US" dirty="0" smtClean="0"/>
              <a:t> </a:t>
            </a:r>
            <a:r>
              <a:rPr lang="en-US" dirty="0"/>
              <a:t>M</a:t>
            </a:r>
            <a:r>
              <a:rPr lang="en-US" dirty="0" smtClean="0"/>
              <a:t>aking </a:t>
            </a:r>
            <a:r>
              <a:rPr lang="en-US" dirty="0"/>
              <a:t>confession of faith, does not simply </a:t>
            </a:r>
            <a:r>
              <a:rPr lang="en-US" dirty="0" smtClean="0"/>
              <a:t>mean expressing </a:t>
            </a:r>
            <a:r>
              <a:rPr lang="en-US" dirty="0"/>
              <a:t>something </a:t>
            </a:r>
            <a:r>
              <a:rPr lang="en-US" dirty="0" smtClean="0"/>
              <a:t>we know </a:t>
            </a:r>
            <a:r>
              <a:rPr lang="en-US" dirty="0"/>
              <a:t>in </a:t>
            </a:r>
            <a:r>
              <a:rPr lang="en-US" dirty="0" smtClean="0"/>
              <a:t>our </a:t>
            </a:r>
            <a:r>
              <a:rPr lang="en-US" b="1" dirty="0" smtClean="0"/>
              <a:t>heads</a:t>
            </a:r>
            <a:r>
              <a:rPr lang="en-US" dirty="0" smtClean="0"/>
              <a:t>. But expressing </a:t>
            </a:r>
            <a:r>
              <a:rPr lang="en-US" dirty="0"/>
              <a:t>something that is true in </a:t>
            </a:r>
            <a:r>
              <a:rPr lang="en-US" dirty="0" smtClean="0"/>
              <a:t>our </a:t>
            </a:r>
            <a:r>
              <a:rPr lang="en-US" b="1" dirty="0" smtClean="0"/>
              <a:t>hearts</a:t>
            </a:r>
            <a:r>
              <a:rPr lang="en-US" dirty="0" smtClean="0"/>
              <a:t>. It </a:t>
            </a:r>
            <a:r>
              <a:rPr lang="en-US" dirty="0"/>
              <a:t>is true for </a:t>
            </a:r>
            <a:r>
              <a:rPr lang="en-US" dirty="0" smtClean="0"/>
              <a:t>us </a:t>
            </a:r>
            <a:r>
              <a:rPr lang="en-US" dirty="0"/>
              <a:t>personally</a:t>
            </a:r>
            <a:r>
              <a:rPr lang="en-US" dirty="0" smtClean="0"/>
              <a:t>.</a:t>
            </a:r>
          </a:p>
          <a:p>
            <a:r>
              <a:rPr lang="en-US" dirty="0" smtClean="0"/>
              <a:t>So </a:t>
            </a:r>
            <a:r>
              <a:rPr lang="en-US" dirty="0"/>
              <a:t>there is a feigned and counterfeit faith, which may be in persons who have no true grace, and may be shipwrecked, so as to be </a:t>
            </a:r>
            <a:r>
              <a:rPr lang="en-US" dirty="0" smtClean="0"/>
              <a:t>lost in having faith in God. </a:t>
            </a:r>
            <a:r>
              <a:rPr lang="en-US" dirty="0"/>
              <a:t/>
            </a:r>
            <a:br>
              <a:rPr lang="en-US" dirty="0"/>
            </a:br>
            <a:endParaRPr lang="en-US" dirty="0" smtClean="0"/>
          </a:p>
          <a:p>
            <a:endParaRPr lang="en-US" dirty="0"/>
          </a:p>
        </p:txBody>
      </p:sp>
    </p:spTree>
    <p:extLst>
      <p:ext uri="{BB962C8B-B14F-4D97-AF65-F5344CB8AC3E}">
        <p14:creationId xmlns:p14="http://schemas.microsoft.com/office/powerpoint/2010/main" val="2601034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1582</Words>
  <Application>Microsoft Office PowerPoint</Application>
  <PresentationFormat>On-screen Show (4:3)</PresentationFormat>
  <Paragraphs>93</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Hold On To Your Faith pt. 2</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Hold On To Your Faith</dc:title>
  <dc:creator>vhanflstubbp</dc:creator>
  <cp:lastModifiedBy>AFCC</cp:lastModifiedBy>
  <cp:revision>33</cp:revision>
  <cp:lastPrinted>2015-04-15T21:34:32Z</cp:lastPrinted>
  <dcterms:created xsi:type="dcterms:W3CDTF">2015-03-23T19:40:17Z</dcterms:created>
  <dcterms:modified xsi:type="dcterms:W3CDTF">2015-04-22T23:44:41Z</dcterms:modified>
</cp:coreProperties>
</file>