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0" r:id="rId3"/>
    <p:sldId id="261" r:id="rId4"/>
    <p:sldId id="262" r:id="rId5"/>
    <p:sldId id="263" r:id="rId6"/>
    <p:sldId id="268" r:id="rId7"/>
    <p:sldId id="264" r:id="rId8"/>
    <p:sldId id="269" r:id="rId9"/>
    <p:sldId id="274" r:id="rId10"/>
    <p:sldId id="265" r:id="rId11"/>
    <p:sldId id="266" r:id="rId12"/>
    <p:sldId id="267" r:id="rId13"/>
    <p:sldId id="259" r:id="rId14"/>
    <p:sldId id="271" r:id="rId15"/>
    <p:sldId id="270" r:id="rId16"/>
    <p:sldId id="257" r:id="rId17"/>
    <p:sldId id="275" r:id="rId18"/>
    <p:sldId id="276" r:id="rId19"/>
    <p:sldId id="278"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E316D829-9D30-49CA-9B65-39409CD5F2CB}" type="datetimeFigureOut">
              <a:rPr lang="en-US" smtClean="0"/>
              <a:t>10/7/2015</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229146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77183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423160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CDBD3F7C-1970-4BA5-A3FD-3B432919956A}"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270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3857369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193816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212888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102953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E316D829-9D30-49CA-9B65-39409CD5F2CB}" type="datetimeFigureOut">
              <a:rPr lang="en-US" smtClean="0"/>
              <a:t>10/7/2015</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103304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185963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E316D829-9D30-49CA-9B65-39409CD5F2CB}" type="datetimeFigureOut">
              <a:rPr lang="en-US" smtClean="0"/>
              <a:t>10/7/2015</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3785330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435642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181109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244182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363571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56449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6D829-9D30-49CA-9B65-39409CD5F2CB}"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BD3F7C-1970-4BA5-A3FD-3B432919956A}" type="slidenum">
              <a:rPr lang="en-US" smtClean="0"/>
              <a:t>‹#›</a:t>
            </a:fld>
            <a:endParaRPr lang="en-US" dirty="0"/>
          </a:p>
        </p:txBody>
      </p:sp>
    </p:spTree>
    <p:extLst>
      <p:ext uri="{BB962C8B-B14F-4D97-AF65-F5344CB8AC3E}">
        <p14:creationId xmlns:p14="http://schemas.microsoft.com/office/powerpoint/2010/main" val="63826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316D829-9D30-49CA-9B65-39409CD5F2CB}" type="datetimeFigureOut">
              <a:rPr lang="en-US" smtClean="0"/>
              <a:t>10/7/2015</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DBD3F7C-1970-4BA5-A3FD-3B432919956A}" type="slidenum">
              <a:rPr lang="en-US" smtClean="0"/>
              <a:t>‹#›</a:t>
            </a:fld>
            <a:endParaRPr lang="en-US" dirty="0"/>
          </a:p>
        </p:txBody>
      </p:sp>
    </p:spTree>
    <p:extLst>
      <p:ext uri="{BB962C8B-B14F-4D97-AF65-F5344CB8AC3E}">
        <p14:creationId xmlns:p14="http://schemas.microsoft.com/office/powerpoint/2010/main" val="20798849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classic.biblegateway.com/passage/index.php?search=Genesis+20:3-6;&amp;version=50;&amp;interface=pri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lassic.biblegateway.com/passage/index.php?search=1+Kings+9:4;&amp;version=50;&amp;interface=pri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classic.biblegateway.com/passage/index.php?search=Job+27:5;&amp;version=50;&amp;interface=pri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classic.biblegateway.com/passage/index.php?search=Psalm+25:21;&amp;version=50;&amp;interface=pri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lassic.biblegateway.com/passage/index.php?search=Deuteronomy+32:3-4;&amp;version=50;&amp;interface=pri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Integrity</a:t>
            </a:r>
            <a:endParaRPr lang="en-US" dirty="0"/>
          </a:p>
        </p:txBody>
      </p:sp>
      <p:sp>
        <p:nvSpPr>
          <p:cNvPr id="3" name="Subtitle 2"/>
          <p:cNvSpPr>
            <a:spLocks noGrp="1"/>
          </p:cNvSpPr>
          <p:nvPr>
            <p:ph type="subTitle" idx="1"/>
          </p:nvPr>
        </p:nvSpPr>
        <p:spPr>
          <a:xfrm>
            <a:off x="914400" y="3632200"/>
            <a:ext cx="7315200" cy="2006599"/>
          </a:xfrm>
        </p:spPr>
        <p:txBody>
          <a:bodyPr>
            <a:normAutofit/>
          </a:bodyPr>
          <a:lstStyle/>
          <a:p>
            <a:r>
              <a:rPr lang="en-US" sz="2800" dirty="0" smtClean="0"/>
              <a:t>He who walks with </a:t>
            </a:r>
            <a:r>
              <a:rPr lang="en-US" sz="2800" b="1" dirty="0" smtClean="0"/>
              <a:t>integrity</a:t>
            </a:r>
            <a:r>
              <a:rPr lang="en-US" sz="2800" dirty="0" smtClean="0"/>
              <a:t> walks securely, But he who perverts his ways will become known. Prov. 10:9 (NKJV)</a:t>
            </a:r>
            <a:endParaRPr lang="en-US" sz="2800" dirty="0"/>
          </a:p>
        </p:txBody>
      </p:sp>
    </p:spTree>
    <p:extLst>
      <p:ext uri="{BB962C8B-B14F-4D97-AF65-F5344CB8AC3E}">
        <p14:creationId xmlns:p14="http://schemas.microsoft.com/office/powerpoint/2010/main" val="2909351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a:bodyPr>
          <a:lstStyle/>
          <a:p>
            <a:pPr marL="0" indent="0">
              <a:buNone/>
            </a:pPr>
            <a:r>
              <a:rPr lang="en-US" sz="2400" b="1" u="sng" dirty="0" smtClean="0"/>
              <a:t>Abimelech</a:t>
            </a:r>
            <a:r>
              <a:rPr lang="en-US" sz="2400" b="1" dirty="0" smtClean="0"/>
              <a:t>-I</a:t>
            </a:r>
            <a:r>
              <a:rPr lang="en-US" sz="2400" dirty="0" smtClean="0"/>
              <a:t>ntegrity </a:t>
            </a:r>
            <a:r>
              <a:rPr lang="en-US" sz="2400" dirty="0"/>
              <a:t>was the focal point in Abimelech's life-threatening dream because of taking Sarah, Abraham's wife. Abimelech pleaded, </a:t>
            </a:r>
            <a:r>
              <a:rPr lang="en-US" sz="2400" b="1" i="1" dirty="0"/>
              <a:t>"In the integrity of my heart and innocence of my hands I have done this."</a:t>
            </a:r>
            <a:r>
              <a:rPr lang="en-US" sz="2400" dirty="0"/>
              <a:t> God, the judge of all integrity quickly responds,</a:t>
            </a:r>
            <a:r>
              <a:rPr lang="en-US" sz="2400" b="1" i="1" dirty="0"/>
              <a:t> "Yes, I know that you did this in the integrity of your heart. For I also withheld you from sinning against me; therefore I did not let you touch her"</a:t>
            </a:r>
            <a:r>
              <a:rPr lang="en-US" sz="2400" dirty="0"/>
              <a:t> (</a:t>
            </a:r>
            <a:r>
              <a:rPr lang="en-US" sz="2400" dirty="0">
                <a:hlinkClick r:id="rId2" tooltip="Read Verse:  Genesis 20:3-6"/>
              </a:rPr>
              <a:t>Genesis 20:3-6</a:t>
            </a:r>
            <a:r>
              <a:rPr lang="en-US" sz="2400" dirty="0"/>
              <a:t> ). </a:t>
            </a:r>
            <a:endParaRPr lang="en-US" sz="2400" dirty="0" smtClean="0"/>
          </a:p>
          <a:p>
            <a:r>
              <a:rPr lang="en-US" sz="2400" dirty="0" smtClean="0"/>
              <a:t>Abimelech's </a:t>
            </a:r>
            <a:r>
              <a:rPr lang="en-US" sz="2400" dirty="0"/>
              <a:t>integrity was not some “spur of the moment,” “out of the blue” incident.</a:t>
            </a:r>
          </a:p>
        </p:txBody>
      </p:sp>
    </p:spTree>
    <p:extLst>
      <p:ext uri="{BB962C8B-B14F-4D97-AF65-F5344CB8AC3E}">
        <p14:creationId xmlns:p14="http://schemas.microsoft.com/office/powerpoint/2010/main" val="2213532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fontScale="92500" lnSpcReduction="20000"/>
          </a:bodyPr>
          <a:lstStyle/>
          <a:p>
            <a:pPr marL="0" indent="0">
              <a:buNone/>
            </a:pPr>
            <a:r>
              <a:rPr lang="en-US" sz="3000" b="1" u="sng" dirty="0" smtClean="0"/>
              <a:t>David</a:t>
            </a:r>
            <a:r>
              <a:rPr lang="en-US" sz="3000" dirty="0" smtClean="0"/>
              <a:t>-May God save us from losing our integrity because of fear.</a:t>
            </a:r>
          </a:p>
          <a:p>
            <a:r>
              <a:rPr lang="en-US" sz="3000" dirty="0" smtClean="0"/>
              <a:t>God </a:t>
            </a:r>
            <a:r>
              <a:rPr lang="en-US" sz="3000" dirty="0"/>
              <a:t>appeared to Solomon and challenged him to walk before Him as his father David had walked, </a:t>
            </a:r>
            <a:r>
              <a:rPr lang="en-US" sz="3000" b="1" i="1" dirty="0"/>
              <a:t>"in integrity of heart"</a:t>
            </a:r>
            <a:r>
              <a:rPr lang="en-US" sz="3000" dirty="0"/>
              <a:t> (</a:t>
            </a:r>
            <a:r>
              <a:rPr lang="en-US" sz="3000" dirty="0">
                <a:hlinkClick r:id="rId2" tooltip="Read Verse:  1 Kings 9:4"/>
              </a:rPr>
              <a:t>1 Kings 9:4</a:t>
            </a:r>
            <a:r>
              <a:rPr lang="en-US" sz="3000" dirty="0"/>
              <a:t> </a:t>
            </a:r>
            <a:r>
              <a:rPr lang="en-US" sz="3000" dirty="0" smtClean="0"/>
              <a:t>).</a:t>
            </a:r>
          </a:p>
          <a:p>
            <a:r>
              <a:rPr lang="en-US" sz="3000" dirty="0" smtClean="0"/>
              <a:t>Fear </a:t>
            </a:r>
            <a:r>
              <a:rPr lang="en-US" sz="3000" dirty="0"/>
              <a:t>the Lord and judge with </a:t>
            </a:r>
            <a:r>
              <a:rPr lang="en-US" sz="3000" b="1" dirty="0"/>
              <a:t>integrity</a:t>
            </a:r>
            <a:r>
              <a:rPr lang="en-US" sz="3000" dirty="0"/>
              <a:t>, for the Lord our God does not tolerate perverted justice, partiality, or the taking of bribes.” II Chron. 19:7</a:t>
            </a:r>
          </a:p>
          <a:p>
            <a:pPr marL="0" indent="0">
              <a:buNone/>
            </a:pPr>
            <a:r>
              <a:rPr lang="en-US" dirty="0"/>
              <a:t/>
            </a:r>
            <a:br>
              <a:rPr lang="en-US" dirty="0"/>
            </a:br>
            <a:endParaRPr lang="en-US" dirty="0"/>
          </a:p>
        </p:txBody>
      </p:sp>
    </p:spTree>
    <p:extLst>
      <p:ext uri="{BB962C8B-B14F-4D97-AF65-F5344CB8AC3E}">
        <p14:creationId xmlns:p14="http://schemas.microsoft.com/office/powerpoint/2010/main" val="1389538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a:bodyPr>
          <a:lstStyle/>
          <a:p>
            <a:pPr marL="0" indent="0">
              <a:buNone/>
            </a:pPr>
            <a:r>
              <a:rPr lang="en-US" sz="2400" b="1" u="sng" dirty="0" smtClean="0"/>
              <a:t>Joseph</a:t>
            </a:r>
            <a:r>
              <a:rPr lang="en-US" sz="2400" dirty="0" smtClean="0"/>
              <a:t>-The </a:t>
            </a:r>
            <a:r>
              <a:rPr lang="en-US" sz="2400" dirty="0"/>
              <a:t>world desperately needs men who will speak the truth, no matter what the cost. Integrity has a lot to do with holding high moral standards. </a:t>
            </a:r>
            <a:endParaRPr lang="en-US" sz="2400" dirty="0" smtClean="0"/>
          </a:p>
          <a:p>
            <a:r>
              <a:rPr lang="en-US" sz="2400" dirty="0" smtClean="0"/>
              <a:t>It </a:t>
            </a:r>
            <a:r>
              <a:rPr lang="en-US" sz="2400" dirty="0"/>
              <a:t>is moral godliness. It is all about trust-worthiness</a:t>
            </a:r>
            <a:r>
              <a:rPr lang="en-US" sz="2400" dirty="0" smtClean="0"/>
              <a:t>.</a:t>
            </a:r>
          </a:p>
          <a:p>
            <a:r>
              <a:rPr lang="en-US" sz="2400" dirty="0" smtClean="0"/>
              <a:t> Everyone needs someone in their life they can trust. Who will be true to their word and not tell your business. </a:t>
            </a:r>
          </a:p>
          <a:p>
            <a:r>
              <a:rPr lang="en-US" sz="2400" dirty="0" smtClean="0"/>
              <a:t>A person </a:t>
            </a:r>
            <a:r>
              <a:rPr lang="en-US" sz="2400" dirty="0"/>
              <a:t>of </a:t>
            </a:r>
            <a:r>
              <a:rPr lang="en-US" sz="2400" dirty="0" smtClean="0"/>
              <a:t>integrity can </a:t>
            </a:r>
            <a:r>
              <a:rPr lang="en-US" sz="2400" dirty="0"/>
              <a:t>be respected and </a:t>
            </a:r>
            <a:r>
              <a:rPr lang="en-US" sz="2400" dirty="0" smtClean="0"/>
              <a:t>honored</a:t>
            </a:r>
            <a:r>
              <a:rPr lang="en-US" sz="2400" dirty="0"/>
              <a:t>. </a:t>
            </a:r>
          </a:p>
        </p:txBody>
      </p:sp>
    </p:spTree>
    <p:extLst>
      <p:ext uri="{BB962C8B-B14F-4D97-AF65-F5344CB8AC3E}">
        <p14:creationId xmlns:p14="http://schemas.microsoft.com/office/powerpoint/2010/main" val="75955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a:bodyPr>
          <a:lstStyle/>
          <a:p>
            <a:pPr marL="0" indent="0">
              <a:buNone/>
            </a:pPr>
            <a:r>
              <a:rPr lang="en-US" sz="2800" b="1" u="sng" dirty="0" smtClean="0"/>
              <a:t>Moses</a:t>
            </a:r>
            <a:r>
              <a:rPr lang="en-US" sz="2800" dirty="0" smtClean="0"/>
              <a:t>-Jethro (Moses’ father-in –law) shared:</a:t>
            </a:r>
          </a:p>
          <a:p>
            <a:r>
              <a:rPr lang="en-US" sz="2800" dirty="0" smtClean="0"/>
              <a:t>….you need to keep a sharp eye out for competent men—men who fear God, </a:t>
            </a:r>
            <a:r>
              <a:rPr lang="en-US" sz="2800" b="1" dirty="0" smtClean="0"/>
              <a:t>men of integrity</a:t>
            </a:r>
            <a:r>
              <a:rPr lang="en-US" sz="2800" dirty="0" smtClean="0"/>
              <a:t>, men who are incorruptible—and appoint them as leaders over groups organized by the thousand, by the hundred, by fifty, and by ten. They’ll be responsible for the everyday work of judging among the people.</a:t>
            </a:r>
            <a:endParaRPr lang="en-US" sz="2800" dirty="0"/>
          </a:p>
        </p:txBody>
      </p:sp>
    </p:spTree>
    <p:extLst>
      <p:ext uri="{BB962C8B-B14F-4D97-AF65-F5344CB8AC3E}">
        <p14:creationId xmlns:p14="http://schemas.microsoft.com/office/powerpoint/2010/main" val="137794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Autofit/>
          </a:bodyPr>
          <a:lstStyle/>
          <a:p>
            <a:pPr marL="0" indent="0">
              <a:buNone/>
            </a:pPr>
            <a:r>
              <a:rPr lang="en-US" sz="2000" b="1" u="sng" dirty="0" smtClean="0"/>
              <a:t>JOB</a:t>
            </a:r>
            <a:r>
              <a:rPr lang="en-US" sz="2000" b="1" dirty="0" smtClean="0"/>
              <a:t>-HOLD </a:t>
            </a:r>
            <a:r>
              <a:rPr lang="en-US" sz="2000" b="1" dirty="0"/>
              <a:t>FAST YOUR INTEGRITY!</a:t>
            </a:r>
            <a:endParaRPr lang="en-US" sz="2000" dirty="0"/>
          </a:p>
          <a:p>
            <a:r>
              <a:rPr lang="en-US" sz="2000" dirty="0"/>
              <a:t>Job confesses,</a:t>
            </a:r>
            <a:r>
              <a:rPr lang="en-US" sz="2000" b="1" i="1" dirty="0"/>
              <a:t> "Till I die I will not put away my integrity from me" </a:t>
            </a:r>
            <a:r>
              <a:rPr lang="en-US" sz="2000" dirty="0"/>
              <a:t>(</a:t>
            </a:r>
            <a:r>
              <a:rPr lang="en-US" sz="2000" dirty="0">
                <a:hlinkClick r:id="rId2" tooltip="Read Verse:  Job 27:5"/>
              </a:rPr>
              <a:t>Job 27:5</a:t>
            </a:r>
            <a:r>
              <a:rPr lang="en-US" sz="2000" dirty="0"/>
              <a:t> </a:t>
            </a:r>
            <a:r>
              <a:rPr lang="en-US" sz="2000" dirty="0" smtClean="0"/>
              <a:t>).</a:t>
            </a:r>
          </a:p>
          <a:p>
            <a:r>
              <a:rPr lang="en-US" sz="2000" dirty="0"/>
              <a:t> What a powerful declaration to come from a man who was suffering such a vicious attack from Satan. </a:t>
            </a:r>
            <a:endParaRPr lang="en-US" sz="2000" dirty="0" smtClean="0"/>
          </a:p>
          <a:p>
            <a:r>
              <a:rPr lang="en-US" sz="2000" dirty="0" smtClean="0"/>
              <a:t>God </a:t>
            </a:r>
            <a:r>
              <a:rPr lang="en-US" sz="2000" dirty="0"/>
              <a:t>himself testifies about Job to Satan, </a:t>
            </a:r>
            <a:r>
              <a:rPr lang="en-US" sz="2000" b="1" i="1" dirty="0"/>
              <a:t>"Have you considered my servant Job, that there is none like him on the earth, a blameless and upright man, one who fears God and shuns evil" And still he holds fast to his integrity, although you incited me against him to destroy him without cause</a:t>
            </a:r>
            <a:r>
              <a:rPr lang="en-US" sz="2000" b="1" i="1" dirty="0" smtClean="0"/>
              <a:t>?“ Job 2:3.</a:t>
            </a:r>
            <a:endParaRPr lang="en-US" sz="2000" dirty="0"/>
          </a:p>
          <a:p>
            <a:pPr marL="0" indent="0">
              <a:buNone/>
            </a:pPr>
            <a:r>
              <a:rPr lang="en-US" sz="2000" dirty="0"/>
              <a:t/>
            </a:r>
            <a:br>
              <a:rPr lang="en-US" sz="2000" dirty="0"/>
            </a:br>
            <a:endParaRPr lang="en-US" sz="2000" dirty="0"/>
          </a:p>
        </p:txBody>
      </p:sp>
    </p:spTree>
    <p:extLst>
      <p:ext uri="{BB962C8B-B14F-4D97-AF65-F5344CB8AC3E}">
        <p14:creationId xmlns:p14="http://schemas.microsoft.com/office/powerpoint/2010/main" val="407685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normAutofit/>
          </a:bodyPr>
          <a:lstStyle/>
          <a:p>
            <a:pPr marL="0" indent="0">
              <a:buNone/>
            </a:pPr>
            <a:r>
              <a:rPr lang="en-US" sz="2400" b="1" dirty="0"/>
              <a:t>INTEGRITY IS A PROTECTION:</a:t>
            </a:r>
            <a:endParaRPr lang="en-US" sz="2400" dirty="0"/>
          </a:p>
          <a:p>
            <a:r>
              <a:rPr lang="en-US" sz="2400" dirty="0"/>
              <a:t>Integrity is one of the great preservatives for the peril of our times.</a:t>
            </a:r>
          </a:p>
          <a:p>
            <a:r>
              <a:rPr lang="en-US" sz="2400" i="1" dirty="0" smtClean="0">
                <a:hlinkClick r:id="rId2" tooltip="Read Verse:  Psalm 25:21"/>
              </a:rPr>
              <a:t>Psalm </a:t>
            </a:r>
            <a:r>
              <a:rPr lang="en-US" sz="2400" i="1" dirty="0">
                <a:hlinkClick r:id="rId2" tooltip="Read Verse:  Psalm 25:21"/>
              </a:rPr>
              <a:t>25:21</a:t>
            </a:r>
            <a:r>
              <a:rPr lang="en-US" sz="2400" i="1" dirty="0"/>
              <a:t> , </a:t>
            </a:r>
            <a:r>
              <a:rPr lang="en-US" sz="2400" b="1" i="1" dirty="0"/>
              <a:t>"Let integrity and uprightness preserve me."</a:t>
            </a:r>
            <a:r>
              <a:rPr lang="en-US" sz="2400" i="1" dirty="0"/>
              <a:t/>
            </a:r>
            <a:br>
              <a:rPr lang="en-US" sz="2400" i="1" dirty="0"/>
            </a:br>
            <a:endParaRPr lang="en-US" sz="2400" dirty="0"/>
          </a:p>
        </p:txBody>
      </p:sp>
    </p:spTree>
    <p:extLst>
      <p:ext uri="{BB962C8B-B14F-4D97-AF65-F5344CB8AC3E}">
        <p14:creationId xmlns:p14="http://schemas.microsoft.com/office/powerpoint/2010/main" val="639446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noAutofit/>
          </a:bodyPr>
          <a:lstStyle/>
          <a:p>
            <a:r>
              <a:rPr lang="en-US" sz="2400" dirty="0" smtClean="0"/>
              <a:t>The </a:t>
            </a:r>
            <a:r>
              <a:rPr lang="en-US" sz="2400" b="1" dirty="0" smtClean="0"/>
              <a:t>integrity</a:t>
            </a:r>
            <a:r>
              <a:rPr lang="en-US" sz="2400" dirty="0" smtClean="0"/>
              <a:t> of the upright will guide them, But the perversity of the unfaithful will destroy them. Prov. 11:3 (NKJV)</a:t>
            </a:r>
          </a:p>
          <a:p>
            <a:r>
              <a:rPr lang="en-US" sz="2400" dirty="0" smtClean="0"/>
              <a:t>The righteous </a:t>
            </a:r>
            <a:r>
              <a:rPr lang="en-US" sz="2400" i="1" dirty="0" smtClean="0"/>
              <a:t>man</a:t>
            </a:r>
            <a:r>
              <a:rPr lang="en-US" sz="2400" dirty="0" smtClean="0"/>
              <a:t> walks in his </a:t>
            </a:r>
            <a:r>
              <a:rPr lang="en-US" sz="2400" b="1" dirty="0" smtClean="0"/>
              <a:t>integrity</a:t>
            </a:r>
            <a:r>
              <a:rPr lang="en-US" sz="2400" dirty="0" smtClean="0"/>
              <a:t>; His children </a:t>
            </a:r>
            <a:r>
              <a:rPr lang="en-US" sz="2400" i="1" dirty="0" smtClean="0"/>
              <a:t>are</a:t>
            </a:r>
            <a:r>
              <a:rPr lang="en-US" sz="2400" dirty="0" smtClean="0"/>
              <a:t> blessed after him. Prov. 20:7 (NKJV)</a:t>
            </a:r>
          </a:p>
          <a:p>
            <a:r>
              <a:rPr lang="en-US" sz="2400" dirty="0" smtClean="0"/>
              <a:t>in all things showing yourself </a:t>
            </a:r>
            <a:r>
              <a:rPr lang="en-US" sz="2400" i="1" dirty="0" smtClean="0"/>
              <a:t>to be</a:t>
            </a:r>
            <a:r>
              <a:rPr lang="en-US" sz="2400" dirty="0" smtClean="0"/>
              <a:t> a pattern of good works; in doctrine </a:t>
            </a:r>
            <a:r>
              <a:rPr lang="en-US" sz="2400" i="1" dirty="0" smtClean="0"/>
              <a:t>showing</a:t>
            </a:r>
            <a:r>
              <a:rPr lang="en-US" sz="2400" dirty="0" smtClean="0"/>
              <a:t> </a:t>
            </a:r>
            <a:r>
              <a:rPr lang="en-US" sz="2400" b="1" dirty="0" smtClean="0"/>
              <a:t>integrity</a:t>
            </a:r>
            <a:r>
              <a:rPr lang="en-US" sz="2400" dirty="0" smtClean="0"/>
              <a:t>, reverence, incorruptibility, Titus 2:7 (NKJV) </a:t>
            </a:r>
          </a:p>
          <a:p>
            <a:r>
              <a:rPr lang="en-US" sz="2400" dirty="0" smtClean="0"/>
              <a:t>Assign me Godliness and </a:t>
            </a:r>
            <a:r>
              <a:rPr lang="en-US" sz="2400" b="1" dirty="0" smtClean="0"/>
              <a:t>Integrity</a:t>
            </a:r>
            <a:r>
              <a:rPr lang="en-US" sz="2400" dirty="0" smtClean="0"/>
              <a:t> as my bodyguards, for I expect you to protect me Ps. </a:t>
            </a:r>
            <a:r>
              <a:rPr lang="en-US" sz="2400" smtClean="0"/>
              <a:t>25:21 </a:t>
            </a:r>
            <a:r>
              <a:rPr lang="en-US" sz="2400" dirty="0" smtClean="0"/>
              <a:t>(TLB)</a:t>
            </a:r>
            <a:endParaRPr lang="en-US" sz="2400" dirty="0"/>
          </a:p>
        </p:txBody>
      </p:sp>
    </p:spTree>
    <p:extLst>
      <p:ext uri="{BB962C8B-B14F-4D97-AF65-F5344CB8AC3E}">
        <p14:creationId xmlns:p14="http://schemas.microsoft.com/office/powerpoint/2010/main" val="1594957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normAutofit/>
          </a:bodyPr>
          <a:lstStyle/>
          <a:p>
            <a:r>
              <a:rPr lang="en-US" sz="2400" dirty="0" smtClean="0"/>
              <a:t>It can be tempting to compromise our integrity, even just a little. (e.g. cheat on that test, take the extra change that the cashier over paid you, talk bad about someone that you say is your friend etc.) </a:t>
            </a:r>
          </a:p>
          <a:p>
            <a:r>
              <a:rPr lang="en-US" sz="2400" dirty="0" smtClean="0"/>
              <a:t>There are multiple ways we can compromise our </a:t>
            </a:r>
            <a:r>
              <a:rPr lang="en-US" sz="2400" dirty="0"/>
              <a:t>integrity </a:t>
            </a:r>
            <a:r>
              <a:rPr lang="en-US" sz="2400" dirty="0" smtClean="0"/>
              <a:t>every </a:t>
            </a:r>
            <a:r>
              <a:rPr lang="en-US" sz="2400" dirty="0"/>
              <a:t>day </a:t>
            </a:r>
            <a:endParaRPr lang="en-US" sz="2400" dirty="0" smtClean="0"/>
          </a:p>
          <a:p>
            <a:r>
              <a:rPr lang="en-US" sz="2400" dirty="0" smtClean="0"/>
              <a:t>We live </a:t>
            </a:r>
            <a:r>
              <a:rPr lang="en-US" sz="2400" dirty="0"/>
              <a:t>in a </a:t>
            </a:r>
            <a:r>
              <a:rPr lang="en-US" sz="2400" dirty="0" smtClean="0"/>
              <a:t>society </a:t>
            </a:r>
            <a:r>
              <a:rPr lang="en-US" sz="2400" dirty="0"/>
              <a:t>where compromise is considered a normal way of </a:t>
            </a:r>
            <a:r>
              <a:rPr lang="en-US" sz="2400" dirty="0" smtClean="0"/>
              <a:t>living (e.g. reality shows- basketball wives; the real housewives of Atlanta etc.  .</a:t>
            </a:r>
            <a:r>
              <a:rPr lang="en-US" sz="2400" dirty="0"/>
              <a:t> </a:t>
            </a:r>
            <a:endParaRPr lang="en-US" sz="2400" dirty="0" smtClean="0"/>
          </a:p>
          <a:p>
            <a:pPr marL="0" indent="0">
              <a:buNone/>
            </a:pPr>
            <a:endParaRPr lang="en-US" sz="2400" dirty="0"/>
          </a:p>
        </p:txBody>
      </p:sp>
    </p:spTree>
    <p:extLst>
      <p:ext uri="{BB962C8B-B14F-4D97-AF65-F5344CB8AC3E}">
        <p14:creationId xmlns:p14="http://schemas.microsoft.com/office/powerpoint/2010/main" val="303254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normAutofit/>
          </a:bodyPr>
          <a:lstStyle/>
          <a:p>
            <a:r>
              <a:rPr lang="en-US" sz="2400" dirty="0"/>
              <a:t>If you have to compromise, even a little, make sure it is not your integrity.</a:t>
            </a:r>
          </a:p>
          <a:p>
            <a:r>
              <a:rPr lang="en-US" sz="2400" b="1" dirty="0"/>
              <a:t>Do not throw integrity to the wind, no matter what you may have to lose to maintain it. </a:t>
            </a:r>
          </a:p>
          <a:p>
            <a:r>
              <a:rPr lang="en-US" sz="2400" b="1" dirty="0"/>
              <a:t>Your integrity protects you.</a:t>
            </a:r>
          </a:p>
          <a:p>
            <a:r>
              <a:rPr lang="en-US" sz="2400" dirty="0"/>
              <a:t>If you have let your integrity slip, its not too late to repent.</a:t>
            </a:r>
          </a:p>
          <a:p>
            <a:r>
              <a:rPr lang="en-US" sz="2400" dirty="0"/>
              <a:t>Ask for forgiveness, and pick it up </a:t>
            </a:r>
            <a:r>
              <a:rPr lang="en-US" sz="2400" dirty="0" smtClean="0"/>
              <a:t>again. Let God’s word be hid in your heart so you won’t sin against Him.</a:t>
            </a:r>
            <a:endParaRPr lang="en-US" sz="2400" dirty="0"/>
          </a:p>
          <a:p>
            <a:endParaRPr lang="en-US" sz="2400" dirty="0"/>
          </a:p>
        </p:txBody>
      </p:sp>
    </p:spTree>
    <p:extLst>
      <p:ext uri="{BB962C8B-B14F-4D97-AF65-F5344CB8AC3E}">
        <p14:creationId xmlns:p14="http://schemas.microsoft.com/office/powerpoint/2010/main" val="31962449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sz="2400" dirty="0" smtClean="0"/>
              <a:t>On Next Wed. 10/14/15-Bible Study-William’s Temple COGIC, 7 pm</a:t>
            </a:r>
          </a:p>
          <a:p>
            <a:r>
              <a:rPr lang="en-US" sz="2400" dirty="0" smtClean="0"/>
              <a:t>On 10/21/15-How To Reach Your Full Potential</a:t>
            </a:r>
          </a:p>
          <a:p>
            <a:pPr marL="0" indent="0">
              <a:buNone/>
            </a:pPr>
            <a:r>
              <a:rPr lang="en-US" sz="2400" dirty="0" smtClean="0"/>
              <a:t>St. John 15:1-17 &amp; Eph. 3:20</a:t>
            </a:r>
          </a:p>
          <a:p>
            <a:pPr marL="0" indent="0">
              <a:buNone/>
            </a:pPr>
            <a:r>
              <a:rPr lang="en-US" sz="2400" dirty="0"/>
              <a:t>I</a:t>
            </a:r>
          </a:p>
        </p:txBody>
      </p:sp>
    </p:spTree>
    <p:extLst>
      <p:ext uri="{BB962C8B-B14F-4D97-AF65-F5344CB8AC3E}">
        <p14:creationId xmlns:p14="http://schemas.microsoft.com/office/powerpoint/2010/main" val="215731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Integrity</a:t>
            </a:r>
          </a:p>
        </p:txBody>
      </p:sp>
      <p:sp>
        <p:nvSpPr>
          <p:cNvPr id="3" name="Content Placeholder 2"/>
          <p:cNvSpPr>
            <a:spLocks noGrp="1"/>
          </p:cNvSpPr>
          <p:nvPr>
            <p:ph idx="1"/>
          </p:nvPr>
        </p:nvSpPr>
        <p:spPr/>
        <p:txBody>
          <a:bodyPr>
            <a:normAutofit/>
          </a:bodyPr>
          <a:lstStyle/>
          <a:p>
            <a:r>
              <a:rPr lang="en-US" sz="3600" dirty="0" smtClean="0"/>
              <a:t>What does Integrity mean?</a:t>
            </a:r>
            <a:endParaRPr lang="en-US" sz="3600" dirty="0"/>
          </a:p>
        </p:txBody>
      </p:sp>
    </p:spTree>
    <p:extLst>
      <p:ext uri="{BB962C8B-B14F-4D97-AF65-F5344CB8AC3E}">
        <p14:creationId xmlns:p14="http://schemas.microsoft.com/office/powerpoint/2010/main" val="3638972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References</a:t>
            </a:r>
          </a:p>
          <a:p>
            <a:r>
              <a:rPr lang="en-US" sz="2800" dirty="0" smtClean="0"/>
              <a:t>Integrity! Without Integrity </a:t>
            </a:r>
            <a:r>
              <a:rPr lang="en-US" sz="2800" dirty="0"/>
              <a:t>A Man Cannot Be </a:t>
            </a:r>
            <a:r>
              <a:rPr lang="en-US" sz="2800" dirty="0" smtClean="0"/>
              <a:t>Trusted! By</a:t>
            </a:r>
            <a:r>
              <a:rPr lang="en-US" sz="2800" dirty="0"/>
              <a:t> Colin Campbell</a:t>
            </a:r>
          </a:p>
        </p:txBody>
      </p:sp>
    </p:spTree>
    <p:extLst>
      <p:ext uri="{BB962C8B-B14F-4D97-AF65-F5344CB8AC3E}">
        <p14:creationId xmlns:p14="http://schemas.microsoft.com/office/powerpoint/2010/main" val="549060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a:xfrm>
            <a:off x="685800" y="1905000"/>
            <a:ext cx="7863840" cy="4358640"/>
          </a:xfrm>
        </p:spPr>
        <p:txBody>
          <a:bodyPr>
            <a:normAutofit lnSpcReduction="10000"/>
          </a:bodyPr>
          <a:lstStyle/>
          <a:p>
            <a:r>
              <a:rPr lang="en-US" sz="3200" dirty="0"/>
              <a:t>The Webster's Dictionary explains the meaning of integrity as:</a:t>
            </a:r>
          </a:p>
          <a:p>
            <a:pPr lvl="0"/>
            <a:r>
              <a:rPr lang="en-US" sz="3200" dirty="0"/>
              <a:t>Firm adherence to a code of especially moral or artistic values.</a:t>
            </a:r>
          </a:p>
          <a:p>
            <a:pPr lvl="0"/>
            <a:r>
              <a:rPr lang="en-US" sz="3200" dirty="0"/>
              <a:t>An unimpaired condition: soundness.</a:t>
            </a:r>
          </a:p>
          <a:p>
            <a:pPr lvl="0"/>
            <a:r>
              <a:rPr lang="en-US" sz="3200" dirty="0"/>
              <a:t>The quality or state of being complete or undivided: completeness. It comes from the root word, 'entire'.</a:t>
            </a:r>
          </a:p>
          <a:p>
            <a:endParaRPr lang="en-US" dirty="0"/>
          </a:p>
        </p:txBody>
      </p:sp>
    </p:spTree>
    <p:extLst>
      <p:ext uri="{BB962C8B-B14F-4D97-AF65-F5344CB8AC3E}">
        <p14:creationId xmlns:p14="http://schemas.microsoft.com/office/powerpoint/2010/main" val="4273094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381001"/>
            <a:ext cx="6377940" cy="1219200"/>
          </a:xfrm>
        </p:spPr>
        <p:txBody>
          <a:bodyPr/>
          <a:lstStyle/>
          <a:p>
            <a:pPr algn="ctr"/>
            <a:r>
              <a:rPr lang="en-US" dirty="0"/>
              <a:t>Integrity</a:t>
            </a:r>
          </a:p>
        </p:txBody>
      </p:sp>
      <p:sp>
        <p:nvSpPr>
          <p:cNvPr id="3" name="Content Placeholder 2"/>
          <p:cNvSpPr>
            <a:spLocks noGrp="1"/>
          </p:cNvSpPr>
          <p:nvPr>
            <p:ph idx="1"/>
          </p:nvPr>
        </p:nvSpPr>
        <p:spPr>
          <a:xfrm>
            <a:off x="457200" y="1600200"/>
            <a:ext cx="8229600" cy="4953000"/>
          </a:xfrm>
        </p:spPr>
        <p:txBody>
          <a:bodyPr>
            <a:noAutofit/>
          </a:bodyPr>
          <a:lstStyle/>
          <a:p>
            <a:r>
              <a:rPr lang="en-US" sz="2800" dirty="0"/>
              <a:t>God Himself, Who created all things, adheres perfectly and completely to all the moral codes and laws that He has created. </a:t>
            </a:r>
            <a:endParaRPr lang="en-US" sz="2800" dirty="0" smtClean="0"/>
          </a:p>
          <a:p>
            <a:r>
              <a:rPr lang="en-US" sz="2800" dirty="0" smtClean="0"/>
              <a:t>There </a:t>
            </a:r>
            <a:r>
              <a:rPr lang="en-US" sz="2800" dirty="0"/>
              <a:t>is no impaired condition with God. He is complete and undivided. There is no question regarding God's integrity. </a:t>
            </a:r>
            <a:endParaRPr lang="en-US" sz="2800" dirty="0" smtClean="0"/>
          </a:p>
          <a:p>
            <a:r>
              <a:rPr lang="en-US" sz="2800" dirty="0" smtClean="0"/>
              <a:t>Moses</a:t>
            </a:r>
            <a:r>
              <a:rPr lang="en-US" sz="2800" dirty="0"/>
              <a:t>, speaking of God's character, in </a:t>
            </a:r>
            <a:r>
              <a:rPr lang="en-US" sz="2800" dirty="0">
                <a:hlinkClick r:id="rId2" tooltip="Read Verse:  Deuteronomy 32:3-4"/>
              </a:rPr>
              <a:t>Deuteronomy 32:3-4</a:t>
            </a:r>
            <a:r>
              <a:rPr lang="en-US" sz="2800" dirty="0"/>
              <a:t> writes, </a:t>
            </a:r>
            <a:r>
              <a:rPr lang="en-US" sz="2800" b="1" i="1" dirty="0"/>
              <a:t>"Ascribe greatness to our God. He is the Rock, His work is perfect; For all His ways are justice, a God of truth and without injustice; righteous and upright is He." </a:t>
            </a:r>
            <a:r>
              <a:rPr lang="en-US" sz="2800" dirty="0"/>
              <a:t/>
            </a:r>
            <a:br>
              <a:rPr lang="en-US" sz="2800" dirty="0"/>
            </a:br>
            <a:r>
              <a:rPr lang="en-US" sz="2800" dirty="0"/>
              <a:t/>
            </a:r>
            <a:br>
              <a:rPr lang="en-US" sz="2800" dirty="0"/>
            </a:br>
            <a:endParaRPr lang="en-US" sz="2800" dirty="0"/>
          </a:p>
        </p:txBody>
      </p:sp>
    </p:spTree>
    <p:extLst>
      <p:ext uri="{BB962C8B-B14F-4D97-AF65-F5344CB8AC3E}">
        <p14:creationId xmlns:p14="http://schemas.microsoft.com/office/powerpoint/2010/main" val="1977594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988227"/>
          </a:xfrm>
        </p:spPr>
        <p:txBody>
          <a:bodyPr/>
          <a:lstStyle/>
          <a:p>
            <a:pPr algn="ctr"/>
            <a:r>
              <a:rPr lang="en-US" dirty="0"/>
              <a:t>Integrity</a:t>
            </a:r>
          </a:p>
        </p:txBody>
      </p:sp>
      <p:sp>
        <p:nvSpPr>
          <p:cNvPr id="3" name="Content Placeholder 2"/>
          <p:cNvSpPr>
            <a:spLocks noGrp="1"/>
          </p:cNvSpPr>
          <p:nvPr>
            <p:ph idx="1"/>
          </p:nvPr>
        </p:nvSpPr>
        <p:spPr>
          <a:xfrm>
            <a:off x="594360" y="1752600"/>
            <a:ext cx="7955280" cy="4511040"/>
          </a:xfrm>
        </p:spPr>
        <p:txBody>
          <a:bodyPr>
            <a:noAutofit/>
          </a:bodyPr>
          <a:lstStyle/>
          <a:p>
            <a:r>
              <a:rPr lang="en-US" sz="2800" dirty="0"/>
              <a:t>Because God is a God of integrity, surely </a:t>
            </a:r>
            <a:r>
              <a:rPr lang="en-US" sz="2800" dirty="0" smtClean="0"/>
              <a:t>we </a:t>
            </a:r>
            <a:r>
              <a:rPr lang="en-US" sz="2800" dirty="0"/>
              <a:t>who profess to follow Him should also walk in integrity. </a:t>
            </a:r>
            <a:r>
              <a:rPr lang="en-US" sz="2800" dirty="0" smtClean="0"/>
              <a:t>It </a:t>
            </a:r>
            <a:r>
              <a:rPr lang="en-US" sz="2800" dirty="0"/>
              <a:t>should be a high </a:t>
            </a:r>
            <a:r>
              <a:rPr lang="en-US" sz="2800" dirty="0" smtClean="0"/>
              <a:t>priority.</a:t>
            </a:r>
            <a:endParaRPr lang="en-US" sz="2800" dirty="0"/>
          </a:p>
          <a:p>
            <a:r>
              <a:rPr lang="en-US" sz="2800" dirty="0" smtClean="0"/>
              <a:t>A </a:t>
            </a:r>
            <a:r>
              <a:rPr lang="en-US" sz="2800" dirty="0"/>
              <a:t>man's word should be his bond. There was a time when a handshake was considered a binding agreement. Not so any longer. </a:t>
            </a:r>
            <a:endParaRPr lang="en-US" sz="2800" dirty="0" smtClean="0"/>
          </a:p>
          <a:p>
            <a:r>
              <a:rPr lang="en-US" sz="2800" dirty="0" smtClean="0"/>
              <a:t>These </a:t>
            </a:r>
            <a:r>
              <a:rPr lang="en-US" sz="2800" dirty="0"/>
              <a:t>days, even a man's signature does not count for </a:t>
            </a:r>
            <a:r>
              <a:rPr lang="en-US" sz="2800" dirty="0" smtClean="0"/>
              <a:t>much. </a:t>
            </a:r>
            <a:r>
              <a:rPr lang="en-US" sz="2800" dirty="0"/>
              <a:t>If </a:t>
            </a:r>
            <a:r>
              <a:rPr lang="en-US" sz="2800" dirty="0" smtClean="0"/>
              <a:t>someone is clever </a:t>
            </a:r>
            <a:r>
              <a:rPr lang="en-US" sz="2800" dirty="0"/>
              <a:t>enough, </a:t>
            </a:r>
            <a:r>
              <a:rPr lang="en-US" sz="2800" dirty="0" smtClean="0"/>
              <a:t>many can get </a:t>
            </a:r>
            <a:r>
              <a:rPr lang="en-US" sz="2800" dirty="0"/>
              <a:t>away with broken </a:t>
            </a:r>
            <a:r>
              <a:rPr lang="en-US" sz="2800" dirty="0" smtClean="0"/>
              <a:t>promises.</a:t>
            </a:r>
            <a:endParaRPr lang="en-US" sz="2800" dirty="0"/>
          </a:p>
        </p:txBody>
      </p:sp>
    </p:spTree>
    <p:extLst>
      <p:ext uri="{BB962C8B-B14F-4D97-AF65-F5344CB8AC3E}">
        <p14:creationId xmlns:p14="http://schemas.microsoft.com/office/powerpoint/2010/main" val="1505002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a:bodyPr>
          <a:lstStyle/>
          <a:p>
            <a:r>
              <a:rPr lang="en-US" sz="2800" dirty="0" smtClean="0"/>
              <a:t>What are some things (attributes</a:t>
            </a:r>
            <a:r>
              <a:rPr lang="en-US" sz="2800" dirty="0" smtClean="0"/>
              <a:t>) that makes someone </a:t>
            </a:r>
            <a:r>
              <a:rPr lang="en-US" sz="2800" dirty="0" smtClean="0"/>
              <a:t>trustworthy</a:t>
            </a:r>
            <a:r>
              <a:rPr lang="en-US" sz="2800" dirty="0" smtClean="0"/>
              <a:t>? </a:t>
            </a:r>
            <a:endParaRPr lang="en-US" sz="2800" dirty="0"/>
          </a:p>
        </p:txBody>
      </p:sp>
    </p:spTree>
    <p:extLst>
      <p:ext uri="{BB962C8B-B14F-4D97-AF65-F5344CB8AC3E}">
        <p14:creationId xmlns:p14="http://schemas.microsoft.com/office/powerpoint/2010/main" val="865494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912027"/>
          </a:xfrm>
        </p:spPr>
        <p:txBody>
          <a:bodyPr/>
          <a:lstStyle/>
          <a:p>
            <a:pPr algn="ctr"/>
            <a:r>
              <a:rPr lang="en-US" dirty="0"/>
              <a:t>Integrity</a:t>
            </a:r>
          </a:p>
        </p:txBody>
      </p:sp>
      <p:sp>
        <p:nvSpPr>
          <p:cNvPr id="3" name="Content Placeholder 2"/>
          <p:cNvSpPr>
            <a:spLocks noGrp="1"/>
          </p:cNvSpPr>
          <p:nvPr>
            <p:ph idx="1"/>
          </p:nvPr>
        </p:nvSpPr>
        <p:spPr/>
        <p:txBody>
          <a:bodyPr>
            <a:normAutofit/>
          </a:bodyPr>
          <a:lstStyle/>
          <a:p>
            <a:r>
              <a:rPr lang="en-US" sz="2400" dirty="0"/>
              <a:t>The integrity that God approves has nothing to do with wealth, education, brilliance of mind, outward appearance, or social standing. </a:t>
            </a:r>
            <a:endParaRPr lang="en-US" sz="2400" dirty="0" smtClean="0"/>
          </a:p>
          <a:p>
            <a:r>
              <a:rPr lang="en-US" sz="2400" dirty="0" smtClean="0"/>
              <a:t>It </a:t>
            </a:r>
            <a:r>
              <a:rPr lang="en-US" sz="2400" dirty="0"/>
              <a:t>is all about the deep, inner core of godly </a:t>
            </a:r>
            <a:r>
              <a:rPr lang="en-US" sz="2400" dirty="0" smtClean="0"/>
              <a:t>character.</a:t>
            </a:r>
          </a:p>
          <a:p>
            <a:r>
              <a:rPr lang="en-US" sz="2400" dirty="0" smtClean="0"/>
              <a:t>Integrity </a:t>
            </a:r>
            <a:r>
              <a:rPr lang="en-US" sz="2400" dirty="0"/>
              <a:t>is not an occasional accident of honesty that comes from a sudden brain wave. </a:t>
            </a:r>
            <a:endParaRPr lang="en-US" sz="2400" dirty="0" smtClean="0"/>
          </a:p>
          <a:p>
            <a:r>
              <a:rPr lang="en-US" sz="2400" dirty="0" smtClean="0"/>
              <a:t>True </a:t>
            </a:r>
            <a:r>
              <a:rPr lang="en-US" sz="2400" dirty="0"/>
              <a:t>integrity has only one place in which to dwell, and this is the deep inner core of the human being, the place called the heart.</a:t>
            </a:r>
          </a:p>
        </p:txBody>
      </p:sp>
    </p:spTree>
    <p:extLst>
      <p:ext uri="{BB962C8B-B14F-4D97-AF65-F5344CB8AC3E}">
        <p14:creationId xmlns:p14="http://schemas.microsoft.com/office/powerpoint/2010/main" val="343168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lstStyle/>
          <a:p>
            <a:r>
              <a:rPr lang="en-US" sz="2800" b="1" dirty="0"/>
              <a:t>Integrity and faithfulness go hand in hand. </a:t>
            </a:r>
            <a:endParaRPr lang="en-US" sz="2800" b="1" dirty="0" smtClean="0"/>
          </a:p>
          <a:p>
            <a:r>
              <a:rPr lang="en-US" sz="2800" b="1" dirty="0" smtClean="0"/>
              <a:t>Integrity </a:t>
            </a:r>
            <a:r>
              <a:rPr lang="en-US" sz="2800" b="1" dirty="0"/>
              <a:t>is heart honesty. </a:t>
            </a:r>
            <a:endParaRPr lang="en-US" sz="2800" b="1" dirty="0" smtClean="0"/>
          </a:p>
          <a:p>
            <a:r>
              <a:rPr lang="en-US" sz="2800" b="1" dirty="0" smtClean="0"/>
              <a:t>Faithfulness </a:t>
            </a:r>
            <a:r>
              <a:rPr lang="en-US" sz="2800" b="1" dirty="0"/>
              <a:t>is sticking to your word, no matter what may come your way</a:t>
            </a:r>
            <a:r>
              <a:rPr lang="en-US" sz="2800" b="1" dirty="0" smtClean="0"/>
              <a:t>.</a:t>
            </a:r>
          </a:p>
          <a:p>
            <a:r>
              <a:rPr lang="en-US" sz="2800" dirty="0" smtClean="0"/>
              <a:t>It </a:t>
            </a:r>
            <a:r>
              <a:rPr lang="en-US" sz="2800" dirty="0"/>
              <a:t>is not enough to only admire the virtues of integrity. We must personally embrace it and possess it. </a:t>
            </a:r>
          </a:p>
          <a:p>
            <a:endParaRPr lang="en-US" dirty="0"/>
          </a:p>
        </p:txBody>
      </p:sp>
    </p:spTree>
    <p:extLst>
      <p:ext uri="{BB962C8B-B14F-4D97-AF65-F5344CB8AC3E}">
        <p14:creationId xmlns:p14="http://schemas.microsoft.com/office/powerpoint/2010/main" val="1621630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Integrity</a:t>
            </a:r>
          </a:p>
        </p:txBody>
      </p:sp>
      <p:sp>
        <p:nvSpPr>
          <p:cNvPr id="3" name="Content Placeholder 2"/>
          <p:cNvSpPr>
            <a:spLocks noGrp="1"/>
          </p:cNvSpPr>
          <p:nvPr>
            <p:ph idx="1"/>
          </p:nvPr>
        </p:nvSpPr>
        <p:spPr/>
        <p:txBody>
          <a:bodyPr>
            <a:normAutofit/>
          </a:bodyPr>
          <a:lstStyle/>
          <a:p>
            <a:r>
              <a:rPr lang="en-US" sz="2400" dirty="0" smtClean="0"/>
              <a:t>In the scripture who are some people that you thought showed integrity?</a:t>
            </a:r>
          </a:p>
          <a:p>
            <a:r>
              <a:rPr lang="en-US" sz="2400" b="1" dirty="0" smtClean="0"/>
              <a:t>Group #1</a:t>
            </a:r>
            <a:r>
              <a:rPr lang="en-US" sz="2400" dirty="0" smtClean="0"/>
              <a:t>: Abimelech-Gen. 20:5-6</a:t>
            </a:r>
          </a:p>
          <a:p>
            <a:r>
              <a:rPr lang="en-US" sz="2400" b="1" dirty="0" smtClean="0"/>
              <a:t>Group # 2</a:t>
            </a:r>
            <a:r>
              <a:rPr lang="en-US" sz="2400" dirty="0" smtClean="0"/>
              <a:t>:Joseph- Gen. 39:4-20</a:t>
            </a:r>
          </a:p>
          <a:p>
            <a:r>
              <a:rPr lang="en-US" sz="2400" b="1" dirty="0" smtClean="0"/>
              <a:t>Group #3</a:t>
            </a:r>
            <a:r>
              <a:rPr lang="en-US" sz="2400" dirty="0" smtClean="0"/>
              <a:t>:Moses/Jethro-Ex. 18:15-26</a:t>
            </a:r>
          </a:p>
          <a:p>
            <a:r>
              <a:rPr lang="en-US" sz="2400" b="1" dirty="0" smtClean="0"/>
              <a:t>Group #4</a:t>
            </a:r>
            <a:r>
              <a:rPr lang="en-US" sz="2400" dirty="0" smtClean="0"/>
              <a:t>:David- I Sam. 26:1-12 &amp; I Kings 9:1-7</a:t>
            </a:r>
          </a:p>
          <a:p>
            <a:r>
              <a:rPr lang="en-US" sz="2400" b="1" dirty="0" smtClean="0"/>
              <a:t>Group#5</a:t>
            </a:r>
            <a:r>
              <a:rPr lang="en-US" sz="2400" dirty="0" smtClean="0"/>
              <a:t>: Job 2:3-10 &amp; Job </a:t>
            </a:r>
            <a:r>
              <a:rPr lang="en-US" sz="2400" dirty="0"/>
              <a:t>4:1-6 &amp; Job 27:1-6</a:t>
            </a:r>
            <a:endParaRPr lang="en-US" sz="2400" dirty="0" smtClean="0"/>
          </a:p>
          <a:p>
            <a:r>
              <a:rPr lang="en-US" sz="2400" b="1" dirty="0" smtClean="0"/>
              <a:t>Group #</a:t>
            </a:r>
            <a:r>
              <a:rPr lang="en-US" sz="2400" dirty="0" smtClean="0"/>
              <a:t>6:  Job 31:4-8 &amp; Job. 42:7-10</a:t>
            </a:r>
            <a:endParaRPr lang="en-US" sz="2400" dirty="0"/>
          </a:p>
        </p:txBody>
      </p:sp>
    </p:spTree>
    <p:extLst>
      <p:ext uri="{BB962C8B-B14F-4D97-AF65-F5344CB8AC3E}">
        <p14:creationId xmlns:p14="http://schemas.microsoft.com/office/powerpoint/2010/main" val="3118443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316</TotalTime>
  <Words>967</Words>
  <Application>Microsoft Office PowerPoint</Application>
  <PresentationFormat>On-screen Show (4:3)</PresentationFormat>
  <Paragraphs>85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Century Gothic</vt:lpstr>
      <vt:lpstr>Vapor Trail</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Integrity</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Integrity</dc:title>
  <dc:creator>vhanflstubbp</dc:creator>
  <cp:lastModifiedBy>AFCC</cp:lastModifiedBy>
  <cp:revision>21</cp:revision>
  <dcterms:created xsi:type="dcterms:W3CDTF">2015-08-26T19:49:30Z</dcterms:created>
  <dcterms:modified xsi:type="dcterms:W3CDTF">2015-10-08T00:13:27Z</dcterms:modified>
</cp:coreProperties>
</file>