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4"/>
  </p:handoutMasterIdLst>
  <p:sldIdLst>
    <p:sldId id="256" r:id="rId2"/>
    <p:sldId id="257" r:id="rId3"/>
    <p:sldId id="258" r:id="rId4"/>
    <p:sldId id="259" r:id="rId5"/>
    <p:sldId id="264" r:id="rId6"/>
    <p:sldId id="265" r:id="rId7"/>
    <p:sldId id="260" r:id="rId8"/>
    <p:sldId id="261" r:id="rId9"/>
    <p:sldId id="262" r:id="rId10"/>
    <p:sldId id="266" r:id="rId11"/>
    <p:sldId id="267"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362"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88D3DF-9DC8-4ECC-98A8-5B3D259105E6}" type="datetimeFigureOut">
              <a:rPr lang="en-US" smtClean="0"/>
              <a:t>5/3/2017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DA252B-1EA8-4D29-A073-0D2A76D3EEB0}" type="slidenum">
              <a:rPr lang="en-US" smtClean="0"/>
              <a:t>‹#›</a:t>
            </a:fld>
            <a:endParaRPr lang="en-US" dirty="0"/>
          </a:p>
        </p:txBody>
      </p:sp>
    </p:spTree>
    <p:extLst>
      <p:ext uri="{BB962C8B-B14F-4D97-AF65-F5344CB8AC3E}">
        <p14:creationId xmlns:p14="http://schemas.microsoft.com/office/powerpoint/2010/main" val="3091895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3C8803E2-8198-4934-852A-6071E4F02FAA}" type="datetimeFigureOut">
              <a:rPr lang="en-US" smtClean="0"/>
              <a:t>5/3/2017</a:t>
            </a:fld>
            <a:endParaRPr lang="en-US" dirty="0"/>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DF53D8D9-2794-4183-9DEA-3AB8FC29BF3E}" type="slidenum">
              <a:rPr lang="en-US" smtClean="0"/>
              <a:t>‹#›</a:t>
            </a:fld>
            <a:endParaRPr lang="en-US" dirty="0"/>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735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803E2-8198-4934-852A-6071E4F02FAA}" type="datetimeFigureOut">
              <a:rPr lang="en-US" smtClean="0"/>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53D8D9-2794-4183-9DEA-3AB8FC29BF3E}" type="slidenum">
              <a:rPr lang="en-US" smtClean="0"/>
              <a:t>‹#›</a:t>
            </a:fld>
            <a:endParaRPr lang="en-US" dirty="0"/>
          </a:p>
        </p:txBody>
      </p:sp>
    </p:spTree>
    <p:extLst>
      <p:ext uri="{BB962C8B-B14F-4D97-AF65-F5344CB8AC3E}">
        <p14:creationId xmlns:p14="http://schemas.microsoft.com/office/powerpoint/2010/main" val="274388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803E2-8198-4934-852A-6071E4F02FAA}" type="datetimeFigureOut">
              <a:rPr lang="en-US" smtClean="0"/>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53D8D9-2794-4183-9DEA-3AB8FC29BF3E}" type="slidenum">
              <a:rPr lang="en-US" smtClean="0"/>
              <a:t>‹#›</a:t>
            </a:fld>
            <a:endParaRPr lang="en-US" dirty="0"/>
          </a:p>
        </p:txBody>
      </p:sp>
    </p:spTree>
    <p:extLst>
      <p:ext uri="{BB962C8B-B14F-4D97-AF65-F5344CB8AC3E}">
        <p14:creationId xmlns:p14="http://schemas.microsoft.com/office/powerpoint/2010/main" val="2595226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803E2-8198-4934-852A-6071E4F02FAA}" type="datetimeFigureOut">
              <a:rPr lang="en-US" smtClean="0"/>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53D8D9-2794-4183-9DEA-3AB8FC29BF3E}" type="slidenum">
              <a:rPr lang="en-US" smtClean="0"/>
              <a:t>‹#›</a:t>
            </a:fld>
            <a:endParaRPr lang="en-US"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1281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803E2-8198-4934-852A-6071E4F02FAA}" type="datetimeFigureOut">
              <a:rPr lang="en-US" smtClean="0"/>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53D8D9-2794-4183-9DEA-3AB8FC29BF3E}" type="slidenum">
              <a:rPr lang="en-US" smtClean="0"/>
              <a:t>‹#›</a:t>
            </a:fld>
            <a:endParaRPr lang="en-US" dirty="0"/>
          </a:p>
        </p:txBody>
      </p:sp>
    </p:spTree>
    <p:extLst>
      <p:ext uri="{BB962C8B-B14F-4D97-AF65-F5344CB8AC3E}">
        <p14:creationId xmlns:p14="http://schemas.microsoft.com/office/powerpoint/2010/main" val="3926766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8803E2-8198-4934-852A-6071E4F02FAA}" type="datetimeFigureOut">
              <a:rPr lang="en-US" smtClean="0"/>
              <a:t>5/3/2017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53D8D9-2794-4183-9DEA-3AB8FC29BF3E}" type="slidenum">
              <a:rPr lang="en-US" smtClean="0"/>
              <a:t>‹#›</a:t>
            </a:fld>
            <a:endParaRPr lang="en-US" dirty="0"/>
          </a:p>
        </p:txBody>
      </p:sp>
    </p:spTree>
    <p:extLst>
      <p:ext uri="{BB962C8B-B14F-4D97-AF65-F5344CB8AC3E}">
        <p14:creationId xmlns:p14="http://schemas.microsoft.com/office/powerpoint/2010/main" val="2004157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8803E2-8198-4934-852A-6071E4F02FAA}" type="datetimeFigureOut">
              <a:rPr lang="en-US" smtClean="0"/>
              <a:t>5/3/2017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53D8D9-2794-4183-9DEA-3AB8FC29BF3E}" type="slidenum">
              <a:rPr lang="en-US" smtClean="0"/>
              <a:t>‹#›</a:t>
            </a:fld>
            <a:endParaRPr lang="en-US" dirty="0"/>
          </a:p>
        </p:txBody>
      </p:sp>
    </p:spTree>
    <p:extLst>
      <p:ext uri="{BB962C8B-B14F-4D97-AF65-F5344CB8AC3E}">
        <p14:creationId xmlns:p14="http://schemas.microsoft.com/office/powerpoint/2010/main" val="1395653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8803E2-8198-4934-852A-6071E4F02FAA}" type="datetimeFigureOut">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53D8D9-2794-4183-9DEA-3AB8FC29BF3E}" type="slidenum">
              <a:rPr lang="en-US" smtClean="0"/>
              <a:t>‹#›</a:t>
            </a:fld>
            <a:endParaRPr lang="en-US" dirty="0"/>
          </a:p>
        </p:txBody>
      </p:sp>
    </p:spTree>
    <p:extLst>
      <p:ext uri="{BB962C8B-B14F-4D97-AF65-F5344CB8AC3E}">
        <p14:creationId xmlns:p14="http://schemas.microsoft.com/office/powerpoint/2010/main" val="1307751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8803E2-8198-4934-852A-6071E4F02FAA}" type="datetimeFigureOut">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53D8D9-2794-4183-9DEA-3AB8FC29BF3E}" type="slidenum">
              <a:rPr lang="en-US" smtClean="0"/>
              <a:t>‹#›</a:t>
            </a:fld>
            <a:endParaRPr lang="en-US" dirty="0"/>
          </a:p>
        </p:txBody>
      </p:sp>
    </p:spTree>
    <p:extLst>
      <p:ext uri="{BB962C8B-B14F-4D97-AF65-F5344CB8AC3E}">
        <p14:creationId xmlns:p14="http://schemas.microsoft.com/office/powerpoint/2010/main" val="339801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8803E2-8198-4934-852A-6071E4F02FAA}" type="datetimeFigureOut">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53D8D9-2794-4183-9DEA-3AB8FC29BF3E}" type="slidenum">
              <a:rPr lang="en-US" smtClean="0"/>
              <a:t>‹#›</a:t>
            </a:fld>
            <a:endParaRPr lang="en-US" dirty="0"/>
          </a:p>
        </p:txBody>
      </p:sp>
    </p:spTree>
    <p:extLst>
      <p:ext uri="{BB962C8B-B14F-4D97-AF65-F5344CB8AC3E}">
        <p14:creationId xmlns:p14="http://schemas.microsoft.com/office/powerpoint/2010/main" val="349540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8803E2-8198-4934-852A-6071E4F02FAA}" type="datetimeFigureOut">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53D8D9-2794-4183-9DEA-3AB8FC29BF3E}" type="slidenum">
              <a:rPr lang="en-US" smtClean="0"/>
              <a:t>‹#›</a:t>
            </a:fld>
            <a:endParaRPr lang="en-US" dirty="0"/>
          </a:p>
        </p:txBody>
      </p:sp>
    </p:spTree>
    <p:extLst>
      <p:ext uri="{BB962C8B-B14F-4D97-AF65-F5344CB8AC3E}">
        <p14:creationId xmlns:p14="http://schemas.microsoft.com/office/powerpoint/2010/main" val="408427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8803E2-8198-4934-852A-6071E4F02FAA}" type="datetimeFigureOut">
              <a:rPr lang="en-US" smtClean="0"/>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53D8D9-2794-4183-9DEA-3AB8FC29BF3E}" type="slidenum">
              <a:rPr lang="en-US" smtClean="0"/>
              <a:t>‹#›</a:t>
            </a:fld>
            <a:endParaRPr lang="en-US" dirty="0"/>
          </a:p>
        </p:txBody>
      </p:sp>
    </p:spTree>
    <p:extLst>
      <p:ext uri="{BB962C8B-B14F-4D97-AF65-F5344CB8AC3E}">
        <p14:creationId xmlns:p14="http://schemas.microsoft.com/office/powerpoint/2010/main" val="129899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8803E2-8198-4934-852A-6071E4F02FAA}" type="datetimeFigureOut">
              <a:rPr lang="en-US" smtClean="0"/>
              <a:t>5/3/2017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53D8D9-2794-4183-9DEA-3AB8FC29BF3E}" type="slidenum">
              <a:rPr lang="en-US" smtClean="0"/>
              <a:t>‹#›</a:t>
            </a:fld>
            <a:endParaRPr lang="en-US" dirty="0"/>
          </a:p>
        </p:txBody>
      </p:sp>
    </p:spTree>
    <p:extLst>
      <p:ext uri="{BB962C8B-B14F-4D97-AF65-F5344CB8AC3E}">
        <p14:creationId xmlns:p14="http://schemas.microsoft.com/office/powerpoint/2010/main" val="147641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8803E2-8198-4934-852A-6071E4F02FAA}" type="datetimeFigureOut">
              <a:rPr lang="en-US" smtClean="0"/>
              <a:t>5/3/2017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53D8D9-2794-4183-9DEA-3AB8FC29BF3E}" type="slidenum">
              <a:rPr lang="en-US" smtClean="0"/>
              <a:t>‹#›</a:t>
            </a:fld>
            <a:endParaRPr lang="en-US" dirty="0"/>
          </a:p>
        </p:txBody>
      </p:sp>
    </p:spTree>
    <p:extLst>
      <p:ext uri="{BB962C8B-B14F-4D97-AF65-F5344CB8AC3E}">
        <p14:creationId xmlns:p14="http://schemas.microsoft.com/office/powerpoint/2010/main" val="146185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8803E2-8198-4934-852A-6071E4F02FAA}" type="datetimeFigureOut">
              <a:rPr lang="en-US" smtClean="0"/>
              <a:t>5/3/2017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53D8D9-2794-4183-9DEA-3AB8FC29BF3E}" type="slidenum">
              <a:rPr lang="en-US" smtClean="0"/>
              <a:t>‹#›</a:t>
            </a:fld>
            <a:endParaRPr lang="en-US" dirty="0"/>
          </a:p>
        </p:txBody>
      </p:sp>
    </p:spTree>
    <p:extLst>
      <p:ext uri="{BB962C8B-B14F-4D97-AF65-F5344CB8AC3E}">
        <p14:creationId xmlns:p14="http://schemas.microsoft.com/office/powerpoint/2010/main" val="22020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803E2-8198-4934-852A-6071E4F02FAA}" type="datetimeFigureOut">
              <a:rPr lang="en-US" smtClean="0"/>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53D8D9-2794-4183-9DEA-3AB8FC29BF3E}" type="slidenum">
              <a:rPr lang="en-US" smtClean="0"/>
              <a:t>‹#›</a:t>
            </a:fld>
            <a:endParaRPr lang="en-US" dirty="0"/>
          </a:p>
        </p:txBody>
      </p:sp>
    </p:spTree>
    <p:extLst>
      <p:ext uri="{BB962C8B-B14F-4D97-AF65-F5344CB8AC3E}">
        <p14:creationId xmlns:p14="http://schemas.microsoft.com/office/powerpoint/2010/main" val="193091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803E2-8198-4934-852A-6071E4F02FAA}" type="datetimeFigureOut">
              <a:rPr lang="en-US" smtClean="0"/>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53D8D9-2794-4183-9DEA-3AB8FC29BF3E}" type="slidenum">
              <a:rPr lang="en-US" smtClean="0"/>
              <a:t>‹#›</a:t>
            </a:fld>
            <a:endParaRPr lang="en-US" dirty="0"/>
          </a:p>
        </p:txBody>
      </p:sp>
    </p:spTree>
    <p:extLst>
      <p:ext uri="{BB962C8B-B14F-4D97-AF65-F5344CB8AC3E}">
        <p14:creationId xmlns:p14="http://schemas.microsoft.com/office/powerpoint/2010/main" val="325033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3C8803E2-8198-4934-852A-6071E4F02FAA}" type="datetimeFigureOut">
              <a:rPr lang="en-US" smtClean="0"/>
              <a:t>5/3/2017</a:t>
            </a:fld>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DF53D8D9-2794-4183-9DEA-3AB8FC29BF3E}" type="slidenum">
              <a:rPr lang="en-US" smtClean="0"/>
              <a:t>‹#›</a:t>
            </a:fld>
            <a:endParaRPr lang="en-US" dirty="0"/>
          </a:p>
        </p:txBody>
      </p:sp>
    </p:spTree>
    <p:extLst>
      <p:ext uri="{BB962C8B-B14F-4D97-AF65-F5344CB8AC3E}">
        <p14:creationId xmlns:p14="http://schemas.microsoft.com/office/powerpoint/2010/main" val="412563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495297" y="424372"/>
            <a:ext cx="7533524" cy="1991649"/>
          </a:xfrm>
        </p:spPr>
        <p:txBody>
          <a:bodyPr>
            <a:normAutofit fontScale="90000"/>
          </a:bodyPr>
          <a:lstStyle/>
          <a:p>
            <a:r>
              <a:rPr lang="en-US" dirty="0" smtClean="0"/>
              <a:t>God’s Masterpiece-In Progress</a:t>
            </a:r>
            <a:endParaRPr lang="en-US" dirty="0"/>
          </a:p>
        </p:txBody>
      </p:sp>
      <p:sp>
        <p:nvSpPr>
          <p:cNvPr id="3" name="Subtitle 2"/>
          <p:cNvSpPr>
            <a:spLocks noGrp="1"/>
          </p:cNvSpPr>
          <p:nvPr>
            <p:ph type="subTitle" idx="1"/>
          </p:nvPr>
        </p:nvSpPr>
        <p:spPr>
          <a:xfrm rot="21420000">
            <a:off x="662022" y="2417658"/>
            <a:ext cx="7361332" cy="2196078"/>
          </a:xfrm>
        </p:spPr>
        <p:txBody>
          <a:bodyPr vert="horz" lIns="91440" tIns="45720" rIns="91440" bIns="45720" rtlCol="0" anchor="t">
            <a:normAutofit/>
          </a:bodyPr>
          <a:lstStyle/>
          <a:p>
            <a:r>
              <a:rPr lang="en-US" sz="3200" b="1" dirty="0">
                <a:solidFill>
                  <a:schemeClr val="tx1"/>
                </a:solidFill>
              </a:rPr>
              <a:t>My old self has been crucified with Christ. It is no longer I who live, but Christ lives in me. ~ Galatians 2:20 (NLT)</a:t>
            </a:r>
          </a:p>
        </p:txBody>
      </p:sp>
    </p:spTree>
    <p:extLst>
      <p:ext uri="{BB962C8B-B14F-4D97-AF65-F5344CB8AC3E}">
        <p14:creationId xmlns:p14="http://schemas.microsoft.com/office/powerpoint/2010/main" val="2606712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19" y="152400"/>
            <a:ext cx="7797662" cy="1151965"/>
          </a:xfrm>
        </p:spPr>
        <p:txBody>
          <a:bodyPr/>
          <a:lstStyle/>
          <a:p>
            <a:r>
              <a:rPr lang="en-US" dirty="0"/>
              <a:t>God’s Masterpiece-In Progress</a:t>
            </a:r>
          </a:p>
        </p:txBody>
      </p:sp>
      <p:sp>
        <p:nvSpPr>
          <p:cNvPr id="3" name="Content Placeholder 2"/>
          <p:cNvSpPr>
            <a:spLocks noGrp="1"/>
          </p:cNvSpPr>
          <p:nvPr>
            <p:ph sz="quarter" idx="13"/>
          </p:nvPr>
        </p:nvSpPr>
        <p:spPr>
          <a:xfrm>
            <a:off x="512719" y="1304365"/>
            <a:ext cx="7797662" cy="4029635"/>
          </a:xfrm>
        </p:spPr>
        <p:txBody>
          <a:bodyPr>
            <a:noAutofit/>
          </a:bodyPr>
          <a:lstStyle/>
          <a:p>
            <a:pPr marL="0" indent="0">
              <a:buNone/>
            </a:pPr>
            <a:r>
              <a:rPr lang="en-US" sz="1800" dirty="0" smtClean="0"/>
              <a:t>Gal. 5: 18, 24, 25</a:t>
            </a:r>
          </a:p>
          <a:p>
            <a:r>
              <a:rPr lang="en-US" sz="1800" dirty="0" smtClean="0"/>
              <a:t>18 But </a:t>
            </a:r>
            <a:r>
              <a:rPr lang="en-US" sz="1800" dirty="0"/>
              <a:t>if ye be led of the Spirit, ye are not under the law</a:t>
            </a:r>
            <a:r>
              <a:rPr lang="en-US" sz="1800" dirty="0" smtClean="0"/>
              <a:t>. </a:t>
            </a:r>
          </a:p>
          <a:p>
            <a:r>
              <a:rPr lang="en-US" sz="1800" dirty="0" smtClean="0"/>
              <a:t>24 And </a:t>
            </a:r>
            <a:r>
              <a:rPr lang="en-US" sz="1800" dirty="0"/>
              <a:t>they that are Christ’s have crucified the flesh with the affections and </a:t>
            </a:r>
            <a:r>
              <a:rPr lang="en-US" sz="1800" dirty="0" smtClean="0"/>
              <a:t>lusts.</a:t>
            </a:r>
          </a:p>
          <a:p>
            <a:r>
              <a:rPr lang="en-US" sz="1800" dirty="0" smtClean="0"/>
              <a:t>25 </a:t>
            </a:r>
            <a:r>
              <a:rPr lang="en-US" sz="1800" dirty="0"/>
              <a:t>If we </a:t>
            </a:r>
            <a:r>
              <a:rPr lang="en-US" sz="1800" b="1" dirty="0"/>
              <a:t>live in </a:t>
            </a:r>
            <a:r>
              <a:rPr lang="en-US" sz="1800" dirty="0"/>
              <a:t>the Spirit, let us also </a:t>
            </a:r>
            <a:r>
              <a:rPr lang="en-US" sz="1800" b="1" dirty="0"/>
              <a:t>walk in </a:t>
            </a:r>
            <a:r>
              <a:rPr lang="en-US" sz="1800" dirty="0"/>
              <a:t>the Spirit.</a:t>
            </a:r>
          </a:p>
          <a:p>
            <a:r>
              <a:rPr lang="en-US" sz="1800" dirty="0"/>
              <a:t>Ungodliness and worldly lusts are being promoted and supported in the internet, television, radio, newspapers, magazines, and the rest of the mass media and technology. </a:t>
            </a:r>
            <a:endParaRPr lang="en-US" sz="1800" dirty="0" smtClean="0"/>
          </a:p>
          <a:p>
            <a:r>
              <a:rPr lang="en-US" sz="1800" dirty="0" smtClean="0"/>
              <a:t>The </a:t>
            </a:r>
            <a:r>
              <a:rPr lang="en-US" sz="1800" dirty="0"/>
              <a:t>only way not to be entangled again with the works of the flesh is to crucify the flesh with the affections and lusts. </a:t>
            </a:r>
            <a:endParaRPr lang="en-US" sz="1800" dirty="0" smtClean="0"/>
          </a:p>
          <a:p>
            <a:r>
              <a:rPr lang="en-US" sz="1800" dirty="0" smtClean="0"/>
              <a:t>Let </a:t>
            </a:r>
            <a:r>
              <a:rPr lang="en-US" sz="1800" dirty="0"/>
              <a:t>us start living and walking in the Spirit.</a:t>
            </a:r>
          </a:p>
          <a:p>
            <a:pPr marL="0" indent="0">
              <a:buNone/>
            </a:pPr>
            <a:r>
              <a:rPr lang="en-US" sz="200" dirty="0"/>
              <a:t/>
            </a:r>
            <a:br>
              <a:rPr lang="en-US" sz="200" dirty="0"/>
            </a:br>
            <a:endParaRPr lang="en-US" sz="200" dirty="0"/>
          </a:p>
        </p:txBody>
      </p:sp>
    </p:spTree>
    <p:extLst>
      <p:ext uri="{BB962C8B-B14F-4D97-AF65-F5344CB8AC3E}">
        <p14:creationId xmlns:p14="http://schemas.microsoft.com/office/powerpoint/2010/main" val="1807148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457200"/>
            <a:ext cx="7796030" cy="3311189"/>
          </a:xfrm>
        </p:spPr>
        <p:txBody>
          <a:bodyPr>
            <a:normAutofit/>
          </a:bodyPr>
          <a:lstStyle/>
          <a:p>
            <a:pPr marL="0" indent="0">
              <a:buNone/>
            </a:pPr>
            <a:r>
              <a:rPr lang="en-US" sz="3600" dirty="0" smtClean="0"/>
              <a:t>Next Week 5/10/17</a:t>
            </a:r>
          </a:p>
          <a:p>
            <a:r>
              <a:rPr lang="en-US" sz="3600" dirty="0" smtClean="0"/>
              <a:t>Scrip Gal. 5</a:t>
            </a:r>
          </a:p>
          <a:p>
            <a:r>
              <a:rPr lang="en-US" sz="3600" dirty="0" smtClean="0"/>
              <a:t>Topic: Balance-Getting Rid of the Yoke</a:t>
            </a:r>
            <a:endParaRPr lang="en-US" sz="3600" dirty="0"/>
          </a:p>
        </p:txBody>
      </p:sp>
    </p:spTree>
    <p:extLst>
      <p:ext uri="{BB962C8B-B14F-4D97-AF65-F5344CB8AC3E}">
        <p14:creationId xmlns:p14="http://schemas.microsoft.com/office/powerpoint/2010/main" val="484594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609600"/>
            <a:ext cx="7796030" cy="3311189"/>
          </a:xfrm>
        </p:spPr>
        <p:txBody>
          <a:bodyPr>
            <a:normAutofit/>
          </a:bodyPr>
          <a:lstStyle/>
          <a:p>
            <a:pPr marL="0" indent="0">
              <a:buNone/>
            </a:pPr>
            <a:r>
              <a:rPr lang="en-US" sz="3200" dirty="0" smtClean="0"/>
              <a:t>Resources</a:t>
            </a:r>
          </a:p>
          <a:p>
            <a:r>
              <a:rPr lang="en-US" sz="3200" dirty="0" smtClean="0"/>
              <a:t>Reborn as God's Masterpiece-Ameerah Lewis (The Hem of His Garment)</a:t>
            </a:r>
          </a:p>
          <a:p>
            <a:r>
              <a:rPr lang="en-US" sz="3200" dirty="0" smtClean="0"/>
              <a:t>What Does a “Yoke of Bondage” Mean? Cecil Maranville</a:t>
            </a:r>
            <a:endParaRPr lang="en-US" sz="3200" dirty="0"/>
          </a:p>
        </p:txBody>
      </p:sp>
    </p:spTree>
    <p:extLst>
      <p:ext uri="{BB962C8B-B14F-4D97-AF65-F5344CB8AC3E}">
        <p14:creationId xmlns:p14="http://schemas.microsoft.com/office/powerpoint/2010/main" val="120560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19" y="228600"/>
            <a:ext cx="7797662" cy="1151965"/>
          </a:xfrm>
        </p:spPr>
        <p:txBody>
          <a:bodyPr/>
          <a:lstStyle/>
          <a:p>
            <a:r>
              <a:rPr lang="en-US" dirty="0"/>
              <a:t>God’s Masterpiece-In Progress</a:t>
            </a:r>
          </a:p>
        </p:txBody>
      </p:sp>
      <p:sp>
        <p:nvSpPr>
          <p:cNvPr id="3" name="Content Placeholder 2"/>
          <p:cNvSpPr>
            <a:spLocks noGrp="1"/>
          </p:cNvSpPr>
          <p:nvPr>
            <p:ph sz="quarter" idx="13"/>
          </p:nvPr>
        </p:nvSpPr>
        <p:spPr>
          <a:xfrm>
            <a:off x="512719" y="1370014"/>
            <a:ext cx="7796030" cy="3311189"/>
          </a:xfrm>
        </p:spPr>
        <p:txBody>
          <a:bodyPr>
            <a:normAutofit/>
          </a:bodyPr>
          <a:lstStyle/>
          <a:p>
            <a:r>
              <a:rPr lang="en-US" dirty="0"/>
              <a:t>Remember the moment when you first decided to live for Christ? </a:t>
            </a:r>
            <a:endParaRPr lang="en-US" dirty="0" smtClean="0"/>
          </a:p>
          <a:p>
            <a:r>
              <a:rPr lang="en-US" dirty="0" smtClean="0"/>
              <a:t>God's </a:t>
            </a:r>
            <a:r>
              <a:rPr lang="en-US" dirty="0"/>
              <a:t>desire from that very second has been to turn you into His very own Masterpiece. </a:t>
            </a:r>
            <a:endParaRPr lang="en-US" dirty="0" smtClean="0"/>
          </a:p>
          <a:p>
            <a:r>
              <a:rPr lang="en-US" dirty="0"/>
              <a:t>It is </a:t>
            </a:r>
            <a:r>
              <a:rPr lang="en-US" dirty="0" smtClean="0"/>
              <a:t>our responsibility </a:t>
            </a:r>
            <a:r>
              <a:rPr lang="en-US" dirty="0"/>
              <a:t>to putting </a:t>
            </a:r>
            <a:r>
              <a:rPr lang="en-US" dirty="0" smtClean="0"/>
              <a:t>ourselves in the hand of the Potter</a:t>
            </a:r>
            <a:r>
              <a:rPr lang="en-US" dirty="0"/>
              <a:t>. </a:t>
            </a:r>
            <a:endParaRPr lang="en-US" dirty="0" smtClean="0"/>
          </a:p>
          <a:p>
            <a:r>
              <a:rPr lang="en-US" dirty="0" smtClean="0"/>
              <a:t>We have to make ourselves </a:t>
            </a:r>
            <a:r>
              <a:rPr lang="en-US" dirty="0"/>
              <a:t>available to be molded into the person He originally created </a:t>
            </a:r>
            <a:r>
              <a:rPr lang="en-US" dirty="0" smtClean="0"/>
              <a:t>us </a:t>
            </a:r>
            <a:r>
              <a:rPr lang="en-US" dirty="0"/>
              <a:t>to be.</a:t>
            </a:r>
          </a:p>
        </p:txBody>
      </p:sp>
    </p:spTree>
    <p:extLst>
      <p:ext uri="{BB962C8B-B14F-4D97-AF65-F5344CB8AC3E}">
        <p14:creationId xmlns:p14="http://schemas.microsoft.com/office/powerpoint/2010/main" val="625198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69" y="152400"/>
            <a:ext cx="7797662" cy="1151965"/>
          </a:xfrm>
        </p:spPr>
        <p:txBody>
          <a:bodyPr/>
          <a:lstStyle/>
          <a:p>
            <a:r>
              <a:rPr lang="en-US" dirty="0"/>
              <a:t>God’s Masterpiece-In Progress</a:t>
            </a:r>
          </a:p>
        </p:txBody>
      </p:sp>
      <p:sp>
        <p:nvSpPr>
          <p:cNvPr id="3" name="Content Placeholder 2"/>
          <p:cNvSpPr>
            <a:spLocks noGrp="1"/>
          </p:cNvSpPr>
          <p:nvPr>
            <p:ph sz="quarter" idx="13"/>
          </p:nvPr>
        </p:nvSpPr>
        <p:spPr>
          <a:xfrm>
            <a:off x="457200" y="838200"/>
            <a:ext cx="8229600" cy="4525963"/>
          </a:xfrm>
        </p:spPr>
        <p:txBody>
          <a:bodyPr>
            <a:normAutofit/>
          </a:bodyPr>
          <a:lstStyle/>
          <a:p>
            <a:r>
              <a:rPr lang="en-US" sz="2400" i="1" dirty="0"/>
              <a:t>seek the [rich, eternal treasures] that are above, where Christ is, seated at the right hand of God. For [as far as this world is concerned] you have died, and your [new, real] life is hidden with Christ in God. </a:t>
            </a:r>
            <a:r>
              <a:rPr lang="en-US" sz="2400" dirty="0"/>
              <a:t/>
            </a:r>
            <a:br>
              <a:rPr lang="en-US" sz="2400" dirty="0"/>
            </a:br>
            <a:r>
              <a:rPr lang="en-US" sz="2400" dirty="0"/>
              <a:t>- Colossians 3:1, 3 (AMP</a:t>
            </a:r>
            <a:r>
              <a:rPr lang="en-US" sz="2400" dirty="0" smtClean="0"/>
              <a:t>)</a:t>
            </a:r>
          </a:p>
          <a:p>
            <a:r>
              <a:rPr lang="en-US" sz="2400" dirty="0" smtClean="0"/>
              <a:t> </a:t>
            </a:r>
            <a:r>
              <a:rPr lang="en-US" sz="2400" dirty="0"/>
              <a:t>H</a:t>
            </a:r>
            <a:r>
              <a:rPr lang="en-US" sz="2400" dirty="0" smtClean="0"/>
              <a:t>ow </a:t>
            </a:r>
            <a:r>
              <a:rPr lang="en-US" sz="2400" dirty="0"/>
              <a:t>different is this new life </a:t>
            </a:r>
            <a:r>
              <a:rPr lang="en-US" sz="2400" dirty="0" smtClean="0"/>
              <a:t>supposed </a:t>
            </a:r>
            <a:r>
              <a:rPr lang="en-US" sz="2400" dirty="0"/>
              <a:t>to look?</a:t>
            </a:r>
            <a:r>
              <a:rPr lang="en-US" dirty="0"/>
              <a:t/>
            </a:r>
            <a:br>
              <a:rPr lang="en-US" dirty="0"/>
            </a:br>
            <a:endParaRPr lang="en-US" dirty="0"/>
          </a:p>
        </p:txBody>
      </p:sp>
    </p:spTree>
    <p:extLst>
      <p:ext uri="{BB962C8B-B14F-4D97-AF65-F5344CB8AC3E}">
        <p14:creationId xmlns:p14="http://schemas.microsoft.com/office/powerpoint/2010/main" val="2272125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152400"/>
            <a:ext cx="7797662" cy="1151965"/>
          </a:xfrm>
        </p:spPr>
        <p:txBody>
          <a:bodyPr/>
          <a:lstStyle/>
          <a:p>
            <a:r>
              <a:rPr lang="en-US" dirty="0"/>
              <a:t>God’s Masterpiece-In Progress</a:t>
            </a:r>
          </a:p>
        </p:txBody>
      </p:sp>
      <p:sp>
        <p:nvSpPr>
          <p:cNvPr id="3" name="Content Placeholder 2"/>
          <p:cNvSpPr>
            <a:spLocks noGrp="1"/>
          </p:cNvSpPr>
          <p:nvPr>
            <p:ph sz="quarter" idx="13"/>
          </p:nvPr>
        </p:nvSpPr>
        <p:spPr>
          <a:xfrm>
            <a:off x="514351" y="1304365"/>
            <a:ext cx="7796030" cy="3311189"/>
          </a:xfrm>
        </p:spPr>
        <p:txBody>
          <a:bodyPr>
            <a:normAutofit/>
          </a:bodyPr>
          <a:lstStyle/>
          <a:p>
            <a:r>
              <a:rPr lang="en-US" sz="2400" dirty="0"/>
              <a:t>Where do most of your thoughts dwell? </a:t>
            </a:r>
            <a:endParaRPr lang="en-US" sz="2400" dirty="0" smtClean="0"/>
          </a:p>
          <a:p>
            <a:r>
              <a:rPr lang="en-US" sz="2400" dirty="0" smtClean="0"/>
              <a:t>On </a:t>
            </a:r>
            <a:r>
              <a:rPr lang="en-US" sz="2400" dirty="0"/>
              <a:t>things of this earthly realm, or on things of eternal value</a:t>
            </a:r>
            <a:r>
              <a:rPr lang="en-US" sz="2400" dirty="0" smtClean="0"/>
              <a:t>?</a:t>
            </a:r>
          </a:p>
          <a:p>
            <a:r>
              <a:rPr lang="en-US" sz="2400" dirty="0"/>
              <a:t>All of the things that we spend most of our lives worrying about don't even matter! </a:t>
            </a:r>
            <a:endParaRPr lang="en-US" sz="2400" dirty="0" smtClean="0"/>
          </a:p>
          <a:p>
            <a:r>
              <a:rPr lang="en-US" sz="2400" dirty="0" smtClean="0"/>
              <a:t>Our </a:t>
            </a:r>
            <a:r>
              <a:rPr lang="en-US" sz="2400" dirty="0"/>
              <a:t>real life is actually "hidden with Christ in God."</a:t>
            </a:r>
          </a:p>
        </p:txBody>
      </p:sp>
    </p:spTree>
    <p:extLst>
      <p:ext uri="{BB962C8B-B14F-4D97-AF65-F5344CB8AC3E}">
        <p14:creationId xmlns:p14="http://schemas.microsoft.com/office/powerpoint/2010/main" val="2814995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02" y="120369"/>
            <a:ext cx="7797662" cy="1151965"/>
          </a:xfrm>
        </p:spPr>
        <p:txBody>
          <a:bodyPr/>
          <a:lstStyle/>
          <a:p>
            <a:r>
              <a:rPr lang="en-US" dirty="0"/>
              <a:t>God’s Masterpiece-In Progress</a:t>
            </a:r>
          </a:p>
        </p:txBody>
      </p:sp>
      <p:sp>
        <p:nvSpPr>
          <p:cNvPr id="3" name="Content Placeholder 2"/>
          <p:cNvSpPr>
            <a:spLocks noGrp="1"/>
          </p:cNvSpPr>
          <p:nvPr>
            <p:ph sz="quarter" idx="13"/>
          </p:nvPr>
        </p:nvSpPr>
        <p:spPr>
          <a:xfrm>
            <a:off x="526534" y="1066800"/>
            <a:ext cx="7796030" cy="3311189"/>
          </a:xfrm>
        </p:spPr>
        <p:txBody>
          <a:bodyPr/>
          <a:lstStyle/>
          <a:p>
            <a:r>
              <a:rPr lang="en-US" sz="2800" b="1" dirty="0"/>
              <a:t>What is </a:t>
            </a:r>
            <a:r>
              <a:rPr lang="en-US" sz="2800" b="1" dirty="0" smtClean="0"/>
              <a:t>bondage? </a:t>
            </a:r>
            <a:r>
              <a:rPr lang="en-US" sz="2800" dirty="0" smtClean="0"/>
              <a:t>Bondage </a:t>
            </a:r>
            <a:r>
              <a:rPr lang="en-US" sz="2800" dirty="0"/>
              <a:t>implies slavery or </a:t>
            </a:r>
            <a:r>
              <a:rPr lang="en-US" sz="2800" dirty="0" smtClean="0"/>
              <a:t>slavish (blindly dependent or imitative</a:t>
            </a:r>
            <a:r>
              <a:rPr lang="en-US" sz="2800" dirty="0"/>
              <a:t>)</a:t>
            </a:r>
            <a:r>
              <a:rPr lang="en-US" sz="2800" dirty="0" smtClean="0"/>
              <a:t> thinking</a:t>
            </a:r>
          </a:p>
          <a:p>
            <a:endParaRPr lang="en-US" dirty="0" smtClean="0"/>
          </a:p>
          <a:p>
            <a:endParaRPr lang="en-US" dirty="0"/>
          </a:p>
        </p:txBody>
      </p:sp>
      <p:pic>
        <p:nvPicPr>
          <p:cNvPr id="1026" name="Picture 2" descr="C:\Users\vhanflstubbp\Pictures\Yoke 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265940" y="3276600"/>
            <a:ext cx="427727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hanflstubbp\Pictures\yo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06" y="3276600"/>
            <a:ext cx="3091269"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288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152400"/>
            <a:ext cx="7797662" cy="1151965"/>
          </a:xfrm>
        </p:spPr>
        <p:txBody>
          <a:bodyPr/>
          <a:lstStyle/>
          <a:p>
            <a:r>
              <a:rPr lang="en-US" dirty="0"/>
              <a:t>God’s Masterpiece-In Progress</a:t>
            </a:r>
          </a:p>
        </p:txBody>
      </p:sp>
      <p:sp>
        <p:nvSpPr>
          <p:cNvPr id="3" name="Content Placeholder 2"/>
          <p:cNvSpPr>
            <a:spLocks noGrp="1"/>
          </p:cNvSpPr>
          <p:nvPr>
            <p:ph sz="quarter" idx="13"/>
          </p:nvPr>
        </p:nvSpPr>
        <p:spPr>
          <a:xfrm>
            <a:off x="515983" y="1524000"/>
            <a:ext cx="7796030" cy="3311189"/>
          </a:xfrm>
        </p:spPr>
        <p:txBody>
          <a:bodyPr>
            <a:normAutofit/>
          </a:bodyPr>
          <a:lstStyle/>
          <a:p>
            <a:r>
              <a:rPr lang="en-US" dirty="0" smtClean="0"/>
              <a:t>Everyone is </a:t>
            </a:r>
            <a:r>
              <a:rPr lang="en-US" dirty="0"/>
              <a:t>“in bondage under the elements of the world” (Galatians 4:3) until God delivers us from those enslaving thoughts and actions through Christ’s sacrifice for our sins</a:t>
            </a:r>
            <a:r>
              <a:rPr lang="en-US" dirty="0" smtClean="0"/>
              <a:t>.</a:t>
            </a:r>
          </a:p>
          <a:p>
            <a:r>
              <a:rPr lang="en-US" dirty="0" smtClean="0"/>
              <a:t>The biblical </a:t>
            </a:r>
            <a:r>
              <a:rPr lang="en-US" dirty="0"/>
              <a:t>references to “the world” mean the system governed and influenced by Satan</a:t>
            </a:r>
            <a:r>
              <a:rPr lang="en-US" dirty="0" smtClean="0"/>
              <a:t>.</a:t>
            </a:r>
          </a:p>
          <a:p>
            <a:r>
              <a:rPr lang="en-US" dirty="0"/>
              <a:t>In this temporal world, we can sometimes get so bogged down in the day to day activities that we forget there is more to our lives than that</a:t>
            </a:r>
            <a:r>
              <a:rPr lang="en-US" dirty="0" smtClean="0"/>
              <a:t>. We are God’s Masterpiece </a:t>
            </a:r>
            <a:endParaRPr lang="en-US" dirty="0"/>
          </a:p>
          <a:p>
            <a:endParaRPr lang="en-US" dirty="0"/>
          </a:p>
        </p:txBody>
      </p:sp>
    </p:spTree>
    <p:extLst>
      <p:ext uri="{BB962C8B-B14F-4D97-AF65-F5344CB8AC3E}">
        <p14:creationId xmlns:p14="http://schemas.microsoft.com/office/powerpoint/2010/main" val="50608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28600"/>
            <a:ext cx="7797662" cy="1151965"/>
          </a:xfrm>
        </p:spPr>
        <p:txBody>
          <a:bodyPr/>
          <a:lstStyle/>
          <a:p>
            <a:r>
              <a:rPr lang="en-US" dirty="0"/>
              <a:t>God’s Masterpiece-In Progress</a:t>
            </a:r>
          </a:p>
        </p:txBody>
      </p:sp>
      <p:sp>
        <p:nvSpPr>
          <p:cNvPr id="3" name="Content Placeholder 2"/>
          <p:cNvSpPr>
            <a:spLocks noGrp="1"/>
          </p:cNvSpPr>
          <p:nvPr>
            <p:ph sz="quarter" idx="13"/>
          </p:nvPr>
        </p:nvSpPr>
        <p:spPr>
          <a:xfrm>
            <a:off x="515983" y="1380565"/>
            <a:ext cx="7796030" cy="3774385"/>
          </a:xfrm>
        </p:spPr>
        <p:txBody>
          <a:bodyPr>
            <a:normAutofit/>
          </a:bodyPr>
          <a:lstStyle/>
          <a:p>
            <a:r>
              <a:rPr lang="en-US" dirty="0"/>
              <a:t>But now after you have known God, or rather are known by God, how is it that you turn again to the weak and beggarly elements, to which you desire again to be in bondage?” (Galatians 4:9). </a:t>
            </a:r>
            <a:endParaRPr lang="en-US" dirty="0" smtClean="0"/>
          </a:p>
          <a:p>
            <a:r>
              <a:rPr lang="en-US" dirty="0"/>
              <a:t>We know that part is hard to do but it is For freedom did Christ set us free: stand fast therefore, and </a:t>
            </a:r>
            <a:r>
              <a:rPr lang="en-US" b="1" dirty="0"/>
              <a:t>be not entangled again</a:t>
            </a:r>
            <a:r>
              <a:rPr lang="en-US" dirty="0"/>
              <a:t> in a yoke of bondage. ... Gal. 5:1 NLT</a:t>
            </a:r>
          </a:p>
          <a:p>
            <a:r>
              <a:rPr lang="en-US" dirty="0" smtClean="0"/>
              <a:t>Not only has God stored up "rich eternal treasures" for us in heaven, but, as far as this world is concerned,  we should have already died to the worlds impact on us! </a:t>
            </a:r>
          </a:p>
          <a:p>
            <a:endParaRPr lang="en-US" dirty="0"/>
          </a:p>
        </p:txBody>
      </p:sp>
    </p:spTree>
    <p:extLst>
      <p:ext uri="{BB962C8B-B14F-4D97-AF65-F5344CB8AC3E}">
        <p14:creationId xmlns:p14="http://schemas.microsoft.com/office/powerpoint/2010/main" val="2628224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19" y="228600"/>
            <a:ext cx="7797662" cy="1151965"/>
          </a:xfrm>
        </p:spPr>
        <p:txBody>
          <a:bodyPr/>
          <a:lstStyle/>
          <a:p>
            <a:r>
              <a:rPr lang="en-US" dirty="0"/>
              <a:t>God’s Masterpiece-In Progress</a:t>
            </a:r>
          </a:p>
        </p:txBody>
      </p:sp>
      <p:sp>
        <p:nvSpPr>
          <p:cNvPr id="3" name="Content Placeholder 2"/>
          <p:cNvSpPr>
            <a:spLocks noGrp="1"/>
          </p:cNvSpPr>
          <p:nvPr>
            <p:ph sz="quarter" idx="13"/>
          </p:nvPr>
        </p:nvSpPr>
        <p:spPr>
          <a:xfrm>
            <a:off x="509202" y="1524000"/>
            <a:ext cx="7797662" cy="3994020"/>
          </a:xfrm>
        </p:spPr>
        <p:txBody>
          <a:bodyPr>
            <a:normAutofit fontScale="92500" lnSpcReduction="10000"/>
          </a:bodyPr>
          <a:lstStyle/>
          <a:p>
            <a:r>
              <a:rPr lang="en-US" sz="2200" dirty="0" smtClean="0"/>
              <a:t>God </a:t>
            </a:r>
            <a:r>
              <a:rPr lang="en-US" sz="2200" dirty="0"/>
              <a:t>thinks that </a:t>
            </a:r>
            <a:r>
              <a:rPr lang="en-US" sz="2200" dirty="0" smtClean="0"/>
              <a:t>we </a:t>
            </a:r>
            <a:r>
              <a:rPr lang="en-US" sz="2200" dirty="0"/>
              <a:t>are so precious, that He has hidden </a:t>
            </a:r>
            <a:r>
              <a:rPr lang="en-US" sz="2200" dirty="0" smtClean="0"/>
              <a:t>our life</a:t>
            </a:r>
            <a:r>
              <a:rPr lang="en-US" sz="2200" dirty="0"/>
              <a:t> </a:t>
            </a:r>
            <a:r>
              <a:rPr lang="en-US" sz="2200" dirty="0" smtClean="0"/>
              <a:t>in Him.</a:t>
            </a:r>
            <a:r>
              <a:rPr lang="en-US" sz="2200" dirty="0"/>
              <a:t> </a:t>
            </a:r>
            <a:endParaRPr lang="en-US" sz="2200" dirty="0" smtClean="0"/>
          </a:p>
          <a:p>
            <a:r>
              <a:rPr lang="en-US" sz="2200" dirty="0" smtClean="0"/>
              <a:t>What </a:t>
            </a:r>
            <a:r>
              <a:rPr lang="en-US" sz="2200" dirty="0"/>
              <a:t>better place to hide from the troubles of this world than inside of God Himself</a:t>
            </a:r>
            <a:r>
              <a:rPr lang="en-US" sz="2200" dirty="0" smtClean="0"/>
              <a:t>?</a:t>
            </a:r>
          </a:p>
          <a:p>
            <a:r>
              <a:rPr lang="en-US" sz="2200" dirty="0" smtClean="0"/>
              <a:t>To have balance, we have to no longer focus on this temporal world. We can begin to have an eternal focus because God's plan for us is eternal.</a:t>
            </a:r>
          </a:p>
          <a:p>
            <a:r>
              <a:rPr lang="en-GB" sz="2200" dirty="0"/>
              <a:t>Donald Gee said:  </a:t>
            </a:r>
            <a:r>
              <a:rPr lang="en-GB" sz="2200" i="1" dirty="0"/>
              <a:t>"all Word and no Spirit = dry up; all Spirit and no Word = blow up; a proper balance of the Word and the Spirit = grow up."</a:t>
            </a:r>
            <a:r>
              <a:rPr lang="en-GB" sz="2200" dirty="0"/>
              <a:t> </a:t>
            </a:r>
            <a:endParaRPr lang="en-US" sz="2200" dirty="0"/>
          </a:p>
          <a:p>
            <a:endParaRPr lang="en-US" dirty="0" smtClean="0"/>
          </a:p>
          <a:p>
            <a:endParaRPr lang="en-US" dirty="0"/>
          </a:p>
        </p:txBody>
      </p:sp>
    </p:spTree>
    <p:extLst>
      <p:ext uri="{BB962C8B-B14F-4D97-AF65-F5344CB8AC3E}">
        <p14:creationId xmlns:p14="http://schemas.microsoft.com/office/powerpoint/2010/main" val="2035376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28600"/>
            <a:ext cx="7797662" cy="1151965"/>
          </a:xfrm>
        </p:spPr>
        <p:txBody>
          <a:bodyPr/>
          <a:lstStyle/>
          <a:p>
            <a:r>
              <a:rPr lang="en-US" dirty="0"/>
              <a:t>God’s Masterpiece-In Progress</a:t>
            </a:r>
          </a:p>
        </p:txBody>
      </p:sp>
      <p:sp>
        <p:nvSpPr>
          <p:cNvPr id="3" name="Content Placeholder 2"/>
          <p:cNvSpPr>
            <a:spLocks noGrp="1"/>
          </p:cNvSpPr>
          <p:nvPr>
            <p:ph sz="quarter" idx="13"/>
          </p:nvPr>
        </p:nvSpPr>
        <p:spPr>
          <a:xfrm>
            <a:off x="514351" y="1600200"/>
            <a:ext cx="7796030" cy="3311189"/>
          </a:xfrm>
        </p:spPr>
        <p:txBody>
          <a:bodyPr>
            <a:normAutofit fontScale="92500"/>
          </a:bodyPr>
          <a:lstStyle/>
          <a:p>
            <a:r>
              <a:rPr lang="en-US" dirty="0"/>
              <a:t>Spiritual liberty (freedom) comes from knowing the truth. Keeping God’s commandments is not bondage.</a:t>
            </a:r>
          </a:p>
          <a:p>
            <a:r>
              <a:rPr lang="en-US" dirty="0"/>
              <a:t>Even though keeping God’s law cannot earn us salvation, God clearly expects us </a:t>
            </a:r>
            <a:r>
              <a:rPr lang="en-US" dirty="0" smtClean="0"/>
              <a:t>after </a:t>
            </a:r>
            <a:r>
              <a:rPr lang="en-US" dirty="0"/>
              <a:t>we’ve been </a:t>
            </a:r>
            <a:r>
              <a:rPr lang="en-US" dirty="0" smtClean="0"/>
              <a:t>forgiven to keep His word.</a:t>
            </a:r>
            <a:endParaRPr lang="en-US" dirty="0"/>
          </a:p>
          <a:p>
            <a:r>
              <a:rPr lang="en-US" dirty="0" smtClean="0"/>
              <a:t>Living for Jesus Christ </a:t>
            </a:r>
            <a:r>
              <a:rPr lang="en-US" dirty="0"/>
              <a:t>is </a:t>
            </a:r>
            <a:r>
              <a:rPr lang="en-US" dirty="0" smtClean="0"/>
              <a:t>our </a:t>
            </a:r>
            <a:r>
              <a:rPr lang="en-US" dirty="0"/>
              <a:t>new </a:t>
            </a:r>
            <a:r>
              <a:rPr lang="en-US" dirty="0" smtClean="0"/>
              <a:t>way life</a:t>
            </a:r>
            <a:r>
              <a:rPr lang="en-US" dirty="0"/>
              <a:t>. </a:t>
            </a:r>
            <a:endParaRPr lang="en-US" dirty="0" smtClean="0"/>
          </a:p>
          <a:p>
            <a:r>
              <a:rPr lang="en-US" i="1" dirty="0" smtClean="0"/>
              <a:t>My </a:t>
            </a:r>
            <a:r>
              <a:rPr lang="en-US" i="1" dirty="0"/>
              <a:t>old self has been crucified with Christ. It is no longer I who live, but Christ lives in me. So I live in this earthly body by trusting in the Son of God, who loved me and gave himself for me.</a:t>
            </a:r>
            <a:r>
              <a:rPr lang="en-US" dirty="0"/>
              <a:t>-Galatians 2:20 (NLT</a:t>
            </a:r>
            <a:r>
              <a:rPr lang="en-US" dirty="0" smtClean="0"/>
              <a:t>)</a:t>
            </a:r>
          </a:p>
          <a:p>
            <a:endParaRPr lang="en-US" dirty="0"/>
          </a:p>
        </p:txBody>
      </p:sp>
    </p:spTree>
    <p:extLst>
      <p:ext uri="{BB962C8B-B14F-4D97-AF65-F5344CB8AC3E}">
        <p14:creationId xmlns:p14="http://schemas.microsoft.com/office/powerpoint/2010/main" val="33539626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Event</Template>
  <TotalTime>168</TotalTime>
  <Words>780</Words>
  <Application>Microsoft Office PowerPoint</Application>
  <PresentationFormat>On-screen Show (4:3)</PresentationFormat>
  <Paragraphs>50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Impact</vt:lpstr>
      <vt:lpstr>Main Event</vt:lpstr>
      <vt:lpstr>God’s Masterpiece-In Progress</vt:lpstr>
      <vt:lpstr>God’s Masterpiece-In Progress</vt:lpstr>
      <vt:lpstr>God’s Masterpiece-In Progress</vt:lpstr>
      <vt:lpstr>God’s Masterpiece-In Progress</vt:lpstr>
      <vt:lpstr>God’s Masterpiece-In Progress</vt:lpstr>
      <vt:lpstr>God’s Masterpiece-In Progress</vt:lpstr>
      <vt:lpstr>God’s Masterpiece-In Progress</vt:lpstr>
      <vt:lpstr>God’s Masterpiece-In Progress</vt:lpstr>
      <vt:lpstr>God’s Masterpiece-In Progress</vt:lpstr>
      <vt:lpstr>God’s Masterpiece-In Progress</vt:lpstr>
      <vt:lpstr>PowerPoint Presentation</vt:lpstr>
      <vt:lpstr>PowerPoint Presentation</vt:lpstr>
    </vt:vector>
  </TitlesOfParts>
  <Company>Veteran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Masterpiece-In Progress</dc:title>
  <dc:creator>Department of Veterans Affairs</dc:creator>
  <cp:lastModifiedBy>AFCC</cp:lastModifiedBy>
  <cp:revision>10</cp:revision>
  <cp:lastPrinted>2017-04-28T15:57:17Z</cp:lastPrinted>
  <dcterms:created xsi:type="dcterms:W3CDTF">2017-03-27T20:01:04Z</dcterms:created>
  <dcterms:modified xsi:type="dcterms:W3CDTF">2017-05-03T23:53:30Z</dcterms:modified>
</cp:coreProperties>
</file>