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handoutMasterIdLst>
    <p:handoutMasterId r:id="rId15"/>
  </p:handoutMasterIdLst>
  <p:sldIdLst>
    <p:sldId id="256" r:id="rId2"/>
    <p:sldId id="280" r:id="rId3"/>
    <p:sldId id="281" r:id="rId4"/>
    <p:sldId id="267" r:id="rId5"/>
    <p:sldId id="269" r:id="rId6"/>
    <p:sldId id="279" r:id="rId7"/>
    <p:sldId id="273" r:id="rId8"/>
    <p:sldId id="282" r:id="rId9"/>
    <p:sldId id="270" r:id="rId10"/>
    <p:sldId id="278" r:id="rId11"/>
    <p:sldId id="271" r:id="rId12"/>
    <p:sldId id="274"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F682AC-7596-4D68-A428-B8B0F35E38B1}" type="datetimeFigureOut">
              <a:rPr lang="en-US" smtClean="0"/>
              <a:t>8/13/2014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8F720A-A9FC-4103-B2A1-46D5F07A327F}" type="slidenum">
              <a:rPr lang="en-US" smtClean="0"/>
              <a:t>‹#›</a:t>
            </a:fld>
            <a:endParaRPr lang="en-US"/>
          </a:p>
        </p:txBody>
      </p:sp>
    </p:spTree>
    <p:extLst>
      <p:ext uri="{BB962C8B-B14F-4D97-AF65-F5344CB8AC3E}">
        <p14:creationId xmlns:p14="http://schemas.microsoft.com/office/powerpoint/2010/main" val="20359706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1309762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31477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634046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20406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76193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3008619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45932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067877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27995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83670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60593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3662599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302909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390681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16663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61956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FCAE7-77E2-4B7D-B893-8EBF7E6CDBEF}" type="datetimeFigureOut">
              <a:rPr lang="en-US" smtClean="0"/>
              <a:t>8/13/2014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3590387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9B5FCAE7-77E2-4B7D-B893-8EBF7E6CDBEF}" type="datetimeFigureOut">
              <a:rPr lang="en-US" smtClean="0"/>
              <a:t>8/13/2014</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1A847C68-574B-4094-B19F-1AD962FFF865}" type="slidenum">
              <a:rPr lang="en-US" smtClean="0"/>
              <a:t>‹#›</a:t>
            </a:fld>
            <a:endParaRPr lang="en-US" dirty="0"/>
          </a:p>
        </p:txBody>
      </p:sp>
    </p:spTree>
    <p:extLst>
      <p:ext uri="{BB962C8B-B14F-4D97-AF65-F5344CB8AC3E}">
        <p14:creationId xmlns:p14="http://schemas.microsoft.com/office/powerpoint/2010/main" val="4167572591"/>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 id="214748387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blehub.com/1_corinthians/12-13.htm" TargetMode="External"/><Relationship Id="rId2" Type="http://schemas.openxmlformats.org/officeDocument/2006/relationships/hyperlink" Target="http://biblehub.com/1_corinthians/12-12.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6572" y="533400"/>
            <a:ext cx="6517482" cy="2509213"/>
          </a:xfrm>
        </p:spPr>
        <p:txBody>
          <a:bodyPr/>
          <a:lstStyle/>
          <a:p>
            <a:r>
              <a:rPr lang="en-US" dirty="0" smtClean="0"/>
              <a:t>Maintaining Unity pt. 2</a:t>
            </a:r>
            <a:endParaRPr lang="en-US" dirty="0"/>
          </a:p>
        </p:txBody>
      </p:sp>
      <p:sp>
        <p:nvSpPr>
          <p:cNvPr id="3" name="Subtitle 2"/>
          <p:cNvSpPr>
            <a:spLocks noGrp="1"/>
          </p:cNvSpPr>
          <p:nvPr>
            <p:ph type="subTitle" idx="1"/>
          </p:nvPr>
        </p:nvSpPr>
        <p:spPr>
          <a:xfrm>
            <a:off x="838200" y="2895601"/>
            <a:ext cx="7772400" cy="2438400"/>
          </a:xfrm>
        </p:spPr>
        <p:txBody>
          <a:bodyPr>
            <a:noAutofit/>
          </a:bodyPr>
          <a:lstStyle/>
          <a:p>
            <a:r>
              <a:rPr lang="en-US" sz="2400" dirty="0"/>
              <a:t>By one Spirit we are united into one body. "For as the body is one and has many members, but all the members of that one body, being many, are one body, so also </a:t>
            </a:r>
            <a:r>
              <a:rPr lang="en-US" sz="2400" i="1" dirty="0"/>
              <a:t>is</a:t>
            </a:r>
            <a:r>
              <a:rPr lang="en-US" sz="2400" dirty="0"/>
              <a:t> Christ. </a:t>
            </a:r>
            <a:r>
              <a:rPr lang="en-US" sz="2400" dirty="0" smtClean="0"/>
              <a:t>I Corin. 12:12</a:t>
            </a:r>
            <a:endParaRPr lang="en-US" sz="2400" dirty="0"/>
          </a:p>
        </p:txBody>
      </p:sp>
    </p:spTree>
    <p:extLst>
      <p:ext uri="{BB962C8B-B14F-4D97-AF65-F5344CB8AC3E}">
        <p14:creationId xmlns:p14="http://schemas.microsoft.com/office/powerpoint/2010/main" val="1365416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a:xfrm>
            <a:off x="685332" y="1905001"/>
            <a:ext cx="7772868" cy="3886200"/>
          </a:xfrm>
        </p:spPr>
        <p:txBody>
          <a:bodyPr>
            <a:noAutofit/>
          </a:bodyPr>
          <a:lstStyle/>
          <a:p>
            <a:r>
              <a:rPr lang="en-US" sz="2400" dirty="0" smtClean="0"/>
              <a:t>Don’t impugn on the integrity of my brother or sister.</a:t>
            </a:r>
          </a:p>
          <a:p>
            <a:r>
              <a:rPr lang="en-US" sz="2400" dirty="0" smtClean="0">
                <a:effectLst/>
              </a:rPr>
              <a:t>The Lord is not asking us to create anything, but merely to endeavor to keep what He has already created. </a:t>
            </a:r>
          </a:p>
          <a:p>
            <a:r>
              <a:rPr lang="en-US" sz="2400" dirty="0" smtClean="0">
                <a:effectLst/>
              </a:rPr>
              <a:t>As always, He does not ask us to accomplish a task without first informing us of His provisions and expectations.</a:t>
            </a:r>
            <a:endParaRPr lang="en-US" sz="2400" dirty="0"/>
          </a:p>
        </p:txBody>
      </p:sp>
    </p:spTree>
    <p:extLst>
      <p:ext uri="{BB962C8B-B14F-4D97-AF65-F5344CB8AC3E}">
        <p14:creationId xmlns:p14="http://schemas.microsoft.com/office/powerpoint/2010/main" val="529180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a:xfrm>
            <a:off x="685332" y="1905001"/>
            <a:ext cx="7772868" cy="3886200"/>
          </a:xfrm>
        </p:spPr>
        <p:txBody>
          <a:bodyPr>
            <a:noAutofit/>
          </a:bodyPr>
          <a:lstStyle/>
          <a:p>
            <a:r>
              <a:rPr lang="en-US" sz="2400" dirty="0" smtClean="0"/>
              <a:t>so as to create in Himself one new man </a:t>
            </a:r>
            <a:r>
              <a:rPr lang="en-US" sz="2400" i="1" dirty="0" smtClean="0"/>
              <a:t>from</a:t>
            </a:r>
            <a:r>
              <a:rPr lang="en-US" sz="2400" dirty="0" smtClean="0"/>
              <a:t> the two, </a:t>
            </a:r>
            <a:r>
              <a:rPr lang="en-US" sz="2400" i="1" dirty="0" smtClean="0"/>
              <a:t>thus</a:t>
            </a:r>
            <a:r>
              <a:rPr lang="en-US" sz="2400" dirty="0" smtClean="0"/>
              <a:t> making peace, and that He might reconcile them both to God in one body through the cross, thereby putting to death the enmity. And He came and preached peace to you who were afar off and to those who were near. For through Him we both have access by one Spirit to the Father" (Ephesians 2:14-18).</a:t>
            </a:r>
            <a:endParaRPr lang="en-US" sz="2400" dirty="0"/>
          </a:p>
        </p:txBody>
      </p:sp>
    </p:spTree>
    <p:extLst>
      <p:ext uri="{BB962C8B-B14F-4D97-AF65-F5344CB8AC3E}">
        <p14:creationId xmlns:p14="http://schemas.microsoft.com/office/powerpoint/2010/main" val="2684900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p:txBody>
          <a:bodyPr/>
          <a:lstStyle/>
          <a:p>
            <a:r>
              <a:rPr lang="en-US" sz="2800" dirty="0" smtClean="0">
                <a:effectLst/>
              </a:rPr>
              <a:t>A perfect fit which means everyone has a purpose and Godly function, there are no useless members and all work selflessly and with singleness of purpose toward His ends (Eph. 2:14-22).</a:t>
            </a:r>
            <a:endParaRPr lang="en-US" sz="2800" dirty="0" smtClean="0"/>
          </a:p>
          <a:p>
            <a:endParaRPr lang="en-US" dirty="0"/>
          </a:p>
        </p:txBody>
      </p:sp>
    </p:spTree>
    <p:extLst>
      <p:ext uri="{BB962C8B-B14F-4D97-AF65-F5344CB8AC3E}">
        <p14:creationId xmlns:p14="http://schemas.microsoft.com/office/powerpoint/2010/main" val="1483793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p:txBody>
          <a:bodyPr>
            <a:normAutofit/>
          </a:bodyPr>
          <a:lstStyle/>
          <a:p>
            <a:pPr marL="0" indent="0">
              <a:buNone/>
            </a:pPr>
            <a:r>
              <a:rPr lang="en-US" sz="3200" dirty="0" smtClean="0"/>
              <a:t>Resources</a:t>
            </a:r>
          </a:p>
          <a:p>
            <a:r>
              <a:rPr lang="en-US" sz="3200" dirty="0" smtClean="0"/>
              <a:t>The Bond of Peace-Dr. John Hay</a:t>
            </a:r>
            <a:endParaRPr lang="en-US" sz="3200" dirty="0"/>
          </a:p>
        </p:txBody>
      </p:sp>
    </p:spTree>
    <p:extLst>
      <p:ext uri="{BB962C8B-B14F-4D97-AF65-F5344CB8AC3E}">
        <p14:creationId xmlns:p14="http://schemas.microsoft.com/office/powerpoint/2010/main" val="153588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a:xfrm>
            <a:off x="685330" y="1905001"/>
            <a:ext cx="7773340" cy="3886200"/>
          </a:xfrm>
        </p:spPr>
        <p:txBody>
          <a:bodyPr>
            <a:normAutofit lnSpcReduction="10000"/>
          </a:bodyPr>
          <a:lstStyle/>
          <a:p>
            <a:r>
              <a:rPr lang="en-US" sz="2800" dirty="0">
                <a:hlinkClick r:id="rId2"/>
              </a:rPr>
              <a:t>12</a:t>
            </a:r>
            <a:r>
              <a:rPr lang="en-US" sz="2800" dirty="0"/>
              <a:t>For even as the body is one and yet has many members, and all the members of the body, though they are many, are one body, so also is Christ. </a:t>
            </a:r>
            <a:r>
              <a:rPr lang="en-US" sz="2800" dirty="0">
                <a:hlinkClick r:id="rId3"/>
              </a:rPr>
              <a:t>13</a:t>
            </a:r>
            <a:r>
              <a:rPr lang="en-US" sz="2800" dirty="0"/>
              <a:t>For by one Spirit we were all baptized into one body, whether Jews or Greeks, whether slaves or free, and we were all made to drink of one Spirit.… I Corin. 12:12</a:t>
            </a:r>
          </a:p>
          <a:p>
            <a:endParaRPr lang="en-US" dirty="0"/>
          </a:p>
        </p:txBody>
      </p:sp>
    </p:spTree>
    <p:extLst>
      <p:ext uri="{BB962C8B-B14F-4D97-AF65-F5344CB8AC3E}">
        <p14:creationId xmlns:p14="http://schemas.microsoft.com/office/powerpoint/2010/main" val="3077532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a:xfrm>
            <a:off x="685330" y="1981201"/>
            <a:ext cx="7773340" cy="3810000"/>
          </a:xfrm>
        </p:spPr>
        <p:txBody>
          <a:bodyPr>
            <a:normAutofit fontScale="77500" lnSpcReduction="20000"/>
          </a:bodyPr>
          <a:lstStyle/>
          <a:p>
            <a:r>
              <a:rPr lang="en-US" sz="2800" dirty="0"/>
              <a:t>As it is, there are many parts, but one body. I Corin. </a:t>
            </a:r>
            <a:r>
              <a:rPr lang="en-US" sz="2800" dirty="0" smtClean="0"/>
              <a:t>12:20</a:t>
            </a:r>
          </a:p>
          <a:p>
            <a:r>
              <a:rPr lang="en-US" sz="2800" dirty="0" smtClean="0"/>
              <a:t>Now </a:t>
            </a:r>
            <a:r>
              <a:rPr lang="en-US" sz="2800" dirty="0"/>
              <a:t>you are the body of Christ, and each one of you is a part of it</a:t>
            </a:r>
            <a:r>
              <a:rPr lang="en-US" sz="2800" dirty="0" smtClean="0"/>
              <a:t>. I Corin. 12:27</a:t>
            </a:r>
          </a:p>
          <a:p>
            <a:r>
              <a:rPr lang="en-US" sz="2800" i="1" dirty="0" smtClean="0"/>
              <a:t>Unity </a:t>
            </a:r>
            <a:r>
              <a:rPr lang="en-US" sz="2800" i="1" dirty="0"/>
              <a:t>must be </a:t>
            </a:r>
            <a:r>
              <a:rPr lang="en-US" sz="2800" i="1" dirty="0" smtClean="0"/>
              <a:t>maintained. </a:t>
            </a:r>
            <a:r>
              <a:rPr lang="en-US" sz="2800" dirty="0" smtClean="0"/>
              <a:t>We </a:t>
            </a:r>
            <a:r>
              <a:rPr lang="en-US" sz="2800" dirty="0"/>
              <a:t>must "</a:t>
            </a:r>
            <a:r>
              <a:rPr lang="en-US" sz="2800" i="1" dirty="0"/>
              <a:t>keep</a:t>
            </a:r>
            <a:r>
              <a:rPr lang="en-US" sz="2800" dirty="0"/>
              <a:t> the unity of the Spirit." Christian unity is not man's invention. It is not created by the formation of central authorities or by the publication of human creeds. These are actually </a:t>
            </a:r>
            <a:r>
              <a:rPr lang="en-US" sz="2800" i="1" dirty="0"/>
              <a:t>departures</a:t>
            </a:r>
            <a:r>
              <a:rPr lang="en-US" sz="2800" dirty="0"/>
              <a:t> from unity in Christ.</a:t>
            </a:r>
            <a:r>
              <a:rPr lang="en-US" sz="2600" dirty="0"/>
              <a:t/>
            </a:r>
            <a:br>
              <a:rPr lang="en-US" sz="2600" dirty="0"/>
            </a:br>
            <a:endParaRPr lang="en-US" sz="2600" dirty="0"/>
          </a:p>
          <a:p>
            <a:endParaRPr lang="en-US" dirty="0"/>
          </a:p>
        </p:txBody>
      </p:sp>
    </p:spTree>
    <p:extLst>
      <p:ext uri="{BB962C8B-B14F-4D97-AF65-F5344CB8AC3E}">
        <p14:creationId xmlns:p14="http://schemas.microsoft.com/office/powerpoint/2010/main" val="3345526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a:xfrm>
            <a:off x="685332" y="1828801"/>
            <a:ext cx="7772868" cy="3962400"/>
          </a:xfrm>
        </p:spPr>
        <p:txBody>
          <a:bodyPr/>
          <a:lstStyle/>
          <a:p>
            <a:r>
              <a:rPr lang="en-US" sz="2800" dirty="0" smtClean="0">
                <a:effectLst/>
              </a:rPr>
              <a:t>There are times, however, when conflict is divisive and destructive. Conflict is at times a part of serving Christ, particularly when truth or doctrine is at stake;</a:t>
            </a:r>
          </a:p>
          <a:p>
            <a:r>
              <a:rPr lang="en-US" sz="2800" dirty="0" smtClean="0">
                <a:effectLst/>
              </a:rPr>
              <a:t> however, it is one thing to contend for truth, quite another to be contentious when truth is not at stake.</a:t>
            </a:r>
          </a:p>
          <a:p>
            <a:endParaRPr lang="en-US" dirty="0"/>
          </a:p>
        </p:txBody>
      </p:sp>
    </p:spTree>
    <p:extLst>
      <p:ext uri="{BB962C8B-B14F-4D97-AF65-F5344CB8AC3E}">
        <p14:creationId xmlns:p14="http://schemas.microsoft.com/office/powerpoint/2010/main" val="3824883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p:txBody>
          <a:bodyPr>
            <a:normAutofit/>
          </a:bodyPr>
          <a:lstStyle/>
          <a:p>
            <a:r>
              <a:rPr lang="en-US" sz="3200" dirty="0" smtClean="0"/>
              <a:t>Christian unity is a gift from God that must be preserved, kept, maintained. We must be careful that we do not lose the unity of the Spirit.</a:t>
            </a:r>
            <a:endParaRPr lang="en-US" sz="3200" dirty="0"/>
          </a:p>
        </p:txBody>
      </p:sp>
    </p:spTree>
    <p:extLst>
      <p:ext uri="{BB962C8B-B14F-4D97-AF65-F5344CB8AC3E}">
        <p14:creationId xmlns:p14="http://schemas.microsoft.com/office/powerpoint/2010/main" val="804626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p:txBody>
          <a:bodyPr>
            <a:normAutofit/>
          </a:bodyPr>
          <a:lstStyle/>
          <a:p>
            <a:r>
              <a:rPr lang="en-US" sz="3200" dirty="0"/>
              <a:t>What might you do to strengthen the bond of peace in your group, in your local church or </a:t>
            </a:r>
            <a:r>
              <a:rPr lang="en-US" sz="3200" dirty="0" smtClean="0"/>
              <a:t>with people </a:t>
            </a:r>
            <a:r>
              <a:rPr lang="en-US" sz="3200" dirty="0"/>
              <a:t>of other faith communities?</a:t>
            </a:r>
          </a:p>
        </p:txBody>
      </p:sp>
    </p:spTree>
    <p:extLst>
      <p:ext uri="{BB962C8B-B14F-4D97-AF65-F5344CB8AC3E}">
        <p14:creationId xmlns:p14="http://schemas.microsoft.com/office/powerpoint/2010/main" val="4063737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a:xfrm>
            <a:off x="685332" y="1828801"/>
            <a:ext cx="7772868" cy="3962400"/>
          </a:xfrm>
        </p:spPr>
        <p:txBody>
          <a:bodyPr>
            <a:normAutofit/>
          </a:bodyPr>
          <a:lstStyle/>
          <a:p>
            <a:r>
              <a:rPr lang="en-US" sz="2400" dirty="0" smtClean="0">
                <a:effectLst/>
              </a:rPr>
              <a:t>We are told that the glue that holds this unity together is “peace.” When there is no peace there is enmity, there are partitions between people, there is alienation, we become strangers, etc. </a:t>
            </a:r>
          </a:p>
          <a:p>
            <a:r>
              <a:rPr lang="en-US" sz="2400" dirty="0" smtClean="0">
                <a:effectLst/>
              </a:rPr>
              <a:t>The correct bond assures that we will be fellows with other believers and that we will be like a magnificent temple with each member a perfect fit. </a:t>
            </a:r>
            <a:endParaRPr lang="en-US" sz="2400" dirty="0"/>
          </a:p>
        </p:txBody>
      </p:sp>
    </p:spTree>
    <p:extLst>
      <p:ext uri="{BB962C8B-B14F-4D97-AF65-F5344CB8AC3E}">
        <p14:creationId xmlns:p14="http://schemas.microsoft.com/office/powerpoint/2010/main" val="65117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a:xfrm>
            <a:off x="685332" y="1828800"/>
            <a:ext cx="7772868" cy="4114800"/>
          </a:xfrm>
        </p:spPr>
        <p:txBody>
          <a:bodyPr>
            <a:normAutofit fontScale="92500" lnSpcReduction="20000"/>
          </a:bodyPr>
          <a:lstStyle/>
          <a:p>
            <a:r>
              <a:rPr lang="en-US" sz="2800" dirty="0"/>
              <a:t>walk worthy of our calling. </a:t>
            </a:r>
            <a:r>
              <a:rPr lang="en-US" sz="2800" b="1" dirty="0"/>
              <a:t>We are called </a:t>
            </a:r>
            <a:r>
              <a:rPr lang="en-US" sz="2800" dirty="0"/>
              <a:t>to </a:t>
            </a:r>
            <a:r>
              <a:rPr lang="en-US" sz="2800" b="1" dirty="0"/>
              <a:t>peace</a:t>
            </a:r>
            <a:r>
              <a:rPr lang="en-US" sz="2800" dirty="0"/>
              <a:t> in the one body of Christ: "Therefore, as </a:t>
            </a:r>
            <a:r>
              <a:rPr lang="en-US" sz="2800" i="1" dirty="0"/>
              <a:t>the</a:t>
            </a:r>
            <a:r>
              <a:rPr lang="en-US" sz="2800" dirty="0"/>
              <a:t> elect of God, holy and beloved, put on tender mercies, kindness, humility, meekness, longsuffering; bearing with one another, and forgiving one another, (Colossians 3:12-15).</a:t>
            </a:r>
          </a:p>
          <a:p>
            <a:r>
              <a:rPr lang="en-US" sz="2800" dirty="0"/>
              <a:t>Our walk, our way of life, must be worthy of this call to peace in Christ.</a:t>
            </a:r>
            <a:r>
              <a:rPr lang="en-US" dirty="0"/>
              <a:t/>
            </a:r>
            <a:br>
              <a:rPr lang="en-US" dirty="0"/>
            </a:br>
            <a:endParaRPr lang="en-US" dirty="0"/>
          </a:p>
        </p:txBody>
      </p:sp>
    </p:spTree>
    <p:extLst>
      <p:ext uri="{BB962C8B-B14F-4D97-AF65-F5344CB8AC3E}">
        <p14:creationId xmlns:p14="http://schemas.microsoft.com/office/powerpoint/2010/main" val="778446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Maintaining Unity </a:t>
            </a:r>
            <a:r>
              <a:rPr lang="en-US" sz="4400" dirty="0" smtClean="0"/>
              <a:t>pt. </a:t>
            </a:r>
            <a:r>
              <a:rPr lang="en-US" sz="4400" dirty="0"/>
              <a:t>2</a:t>
            </a:r>
          </a:p>
        </p:txBody>
      </p:sp>
      <p:sp>
        <p:nvSpPr>
          <p:cNvPr id="3" name="Content Placeholder 2"/>
          <p:cNvSpPr>
            <a:spLocks noGrp="1"/>
          </p:cNvSpPr>
          <p:nvPr>
            <p:ph sz="quarter" idx="13"/>
          </p:nvPr>
        </p:nvSpPr>
        <p:spPr>
          <a:xfrm>
            <a:off x="685332" y="1828801"/>
            <a:ext cx="7772868" cy="3962400"/>
          </a:xfrm>
        </p:spPr>
        <p:txBody>
          <a:bodyPr>
            <a:noAutofit/>
          </a:bodyPr>
          <a:lstStyle/>
          <a:p>
            <a:r>
              <a:rPr lang="en-US" sz="2400" dirty="0" smtClean="0"/>
              <a:t>The unity of the Spirit can exist only in the church of Christ because only He can make all people one. He joins Jews and Gentiles together as one body: "For </a:t>
            </a:r>
            <a:r>
              <a:rPr lang="en-US" sz="2400" b="1" dirty="0" smtClean="0"/>
              <a:t>He Himself is our peace</a:t>
            </a:r>
            <a:r>
              <a:rPr lang="en-US" sz="2400" dirty="0" smtClean="0"/>
              <a:t>, who has made both one, and has broken down the middle wall of separation, having abolished in His flesh the enmity, </a:t>
            </a:r>
            <a:r>
              <a:rPr lang="en-US" sz="2400" i="1" dirty="0" smtClean="0"/>
              <a:t>that is,</a:t>
            </a:r>
            <a:r>
              <a:rPr lang="en-US" sz="2400" dirty="0" smtClean="0"/>
              <a:t> the law of commandments </a:t>
            </a:r>
            <a:r>
              <a:rPr lang="en-US" sz="2400" i="1" dirty="0" smtClean="0"/>
              <a:t>contained</a:t>
            </a:r>
            <a:r>
              <a:rPr lang="en-US" sz="2400" dirty="0" smtClean="0"/>
              <a:t> in ordinances, </a:t>
            </a:r>
            <a:endParaRPr lang="en-US" sz="2400" dirty="0"/>
          </a:p>
        </p:txBody>
      </p:sp>
    </p:spTree>
    <p:extLst>
      <p:ext uri="{BB962C8B-B14F-4D97-AF65-F5344CB8AC3E}">
        <p14:creationId xmlns:p14="http://schemas.microsoft.com/office/powerpoint/2010/main" val="597816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182</TotalTime>
  <Words>781</Words>
  <Application>Microsoft Office PowerPoint</Application>
  <PresentationFormat>On-screen Show (4:3)</PresentationFormat>
  <Paragraphs>34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Tw Cen MT</vt:lpstr>
      <vt:lpstr>Droplet</vt:lpstr>
      <vt:lpstr>Maintaining Unity pt. 2</vt:lpstr>
      <vt:lpstr>Maintaining Unity pt. 2</vt:lpstr>
      <vt:lpstr>Maintaining Unity pt. 2</vt:lpstr>
      <vt:lpstr>Maintaining Unity pt. 2</vt:lpstr>
      <vt:lpstr>Maintaining Unity pt. 2</vt:lpstr>
      <vt:lpstr>Maintaining Unity pt. 2</vt:lpstr>
      <vt:lpstr>Maintaining Unity pt. 2</vt:lpstr>
      <vt:lpstr>Maintaining Unity pt. 2</vt:lpstr>
      <vt:lpstr>Maintaining Unity pt. 2</vt:lpstr>
      <vt:lpstr>Maintaining Unity pt. 2</vt:lpstr>
      <vt:lpstr>Maintaining Unity pt. 2</vt:lpstr>
      <vt:lpstr>Maintaining Unity pt. 2</vt:lpstr>
      <vt:lpstr>Maintaining Unity pt. 2</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Unity pt 2</dc:title>
  <dc:creator>vhanflstubbp</dc:creator>
  <cp:lastModifiedBy>AFCC</cp:lastModifiedBy>
  <cp:revision>13</cp:revision>
  <cp:lastPrinted>2014-08-11T18:51:43Z</cp:lastPrinted>
  <dcterms:created xsi:type="dcterms:W3CDTF">2014-08-05T11:19:15Z</dcterms:created>
  <dcterms:modified xsi:type="dcterms:W3CDTF">2014-08-14T00:11:22Z</dcterms:modified>
</cp:coreProperties>
</file>