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23"/>
  </p:handoutMasterIdLst>
  <p:sldIdLst>
    <p:sldId id="256" r:id="rId2"/>
    <p:sldId id="257" r:id="rId3"/>
    <p:sldId id="261" r:id="rId4"/>
    <p:sldId id="258" r:id="rId5"/>
    <p:sldId id="259" r:id="rId6"/>
    <p:sldId id="260" r:id="rId7"/>
    <p:sldId id="262" r:id="rId8"/>
    <p:sldId id="265" r:id="rId9"/>
    <p:sldId id="263" r:id="rId10"/>
    <p:sldId id="266" r:id="rId11"/>
    <p:sldId id="276" r:id="rId12"/>
    <p:sldId id="264" r:id="rId13"/>
    <p:sldId id="267" r:id="rId14"/>
    <p:sldId id="268" r:id="rId15"/>
    <p:sldId id="269" r:id="rId16"/>
    <p:sldId id="270" r:id="rId17"/>
    <p:sldId id="271" r:id="rId18"/>
    <p:sldId id="272" r:id="rId19"/>
    <p:sldId id="273" r:id="rId20"/>
    <p:sldId id="274" r:id="rId21"/>
    <p:sldId id="275"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2" d="100"/>
          <a:sy n="72" d="100"/>
        </p:scale>
        <p:origin x="1326" y="54"/>
      </p:cViewPr>
      <p:guideLst>
        <p:guide orient="horz" pos="2160"/>
        <p:guide pos="2880"/>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3063C9AF-F29E-45C6-BCF2-10B5AD70A4A6}" type="datetimeFigureOut">
              <a:rPr lang="en-US" smtClean="0"/>
              <a:t>10/21/2015</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1274A2AE-CBDC-4EAC-A840-4780D10380AA}" type="slidenum">
              <a:rPr lang="en-US" smtClean="0"/>
              <a:t>‹#›</a:t>
            </a:fld>
            <a:endParaRPr lang="en-US"/>
          </a:p>
        </p:txBody>
      </p:sp>
    </p:spTree>
    <p:extLst>
      <p:ext uri="{BB962C8B-B14F-4D97-AF65-F5344CB8AC3E}">
        <p14:creationId xmlns:p14="http://schemas.microsoft.com/office/powerpoint/2010/main" val="2996612476"/>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5E20963-CF4A-4B90-99E0-F178E73F7356}" type="datetimeFigureOut">
              <a:rPr lang="en-US" smtClean="0"/>
              <a:t>10/21/2015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DF7D4CE-7E4F-4907-B687-FBD12A970425}" type="slidenum">
              <a:rPr lang="en-US" smtClean="0"/>
              <a:t>‹#›</a:t>
            </a:fld>
            <a:endParaRPr lang="en-US" dirty="0"/>
          </a:p>
        </p:txBody>
      </p:sp>
    </p:spTree>
    <p:extLst>
      <p:ext uri="{BB962C8B-B14F-4D97-AF65-F5344CB8AC3E}">
        <p14:creationId xmlns:p14="http://schemas.microsoft.com/office/powerpoint/2010/main" val="19196967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5E20963-CF4A-4B90-99E0-F178E73F7356}" type="datetimeFigureOut">
              <a:rPr lang="en-US" smtClean="0"/>
              <a:t>10/21/2015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DF7D4CE-7E4F-4907-B687-FBD12A970425}" type="slidenum">
              <a:rPr lang="en-US" smtClean="0"/>
              <a:t>‹#›</a:t>
            </a:fld>
            <a:endParaRPr lang="en-US" dirty="0"/>
          </a:p>
        </p:txBody>
      </p:sp>
    </p:spTree>
    <p:extLst>
      <p:ext uri="{BB962C8B-B14F-4D97-AF65-F5344CB8AC3E}">
        <p14:creationId xmlns:p14="http://schemas.microsoft.com/office/powerpoint/2010/main" val="24622093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5E20963-CF4A-4B90-99E0-F178E73F7356}" type="datetimeFigureOut">
              <a:rPr lang="en-US" smtClean="0"/>
              <a:t>10/21/2015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DF7D4CE-7E4F-4907-B687-FBD12A970425}" type="slidenum">
              <a:rPr lang="en-US" smtClean="0"/>
              <a:t>‹#›</a:t>
            </a:fld>
            <a:endParaRPr lang="en-US" dirty="0"/>
          </a:p>
        </p:txBody>
      </p:sp>
    </p:spTree>
    <p:extLst>
      <p:ext uri="{BB962C8B-B14F-4D97-AF65-F5344CB8AC3E}">
        <p14:creationId xmlns:p14="http://schemas.microsoft.com/office/powerpoint/2010/main" val="19482823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5E20963-CF4A-4B90-99E0-F178E73F7356}" type="datetimeFigureOut">
              <a:rPr lang="en-US" smtClean="0"/>
              <a:t>10/21/2015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DF7D4CE-7E4F-4907-B687-FBD12A970425}" type="slidenum">
              <a:rPr lang="en-US" smtClean="0"/>
              <a:t>‹#›</a:t>
            </a:fld>
            <a:endParaRPr lang="en-US" dirty="0"/>
          </a:p>
        </p:txBody>
      </p:sp>
    </p:spTree>
    <p:extLst>
      <p:ext uri="{BB962C8B-B14F-4D97-AF65-F5344CB8AC3E}">
        <p14:creationId xmlns:p14="http://schemas.microsoft.com/office/powerpoint/2010/main" val="37888790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5E20963-CF4A-4B90-99E0-F178E73F7356}" type="datetimeFigureOut">
              <a:rPr lang="en-US" smtClean="0"/>
              <a:t>10/21/2015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DF7D4CE-7E4F-4907-B687-FBD12A970425}" type="slidenum">
              <a:rPr lang="en-US" smtClean="0"/>
              <a:t>‹#›</a:t>
            </a:fld>
            <a:endParaRPr lang="en-US" dirty="0"/>
          </a:p>
        </p:txBody>
      </p:sp>
    </p:spTree>
    <p:extLst>
      <p:ext uri="{BB962C8B-B14F-4D97-AF65-F5344CB8AC3E}">
        <p14:creationId xmlns:p14="http://schemas.microsoft.com/office/powerpoint/2010/main" val="39825767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5E20963-CF4A-4B90-99E0-F178E73F7356}" type="datetimeFigureOut">
              <a:rPr lang="en-US" smtClean="0"/>
              <a:t>10/21/2015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DF7D4CE-7E4F-4907-B687-FBD12A970425}" type="slidenum">
              <a:rPr lang="en-US" smtClean="0"/>
              <a:t>‹#›</a:t>
            </a:fld>
            <a:endParaRPr lang="en-US" dirty="0"/>
          </a:p>
        </p:txBody>
      </p:sp>
    </p:spTree>
    <p:extLst>
      <p:ext uri="{BB962C8B-B14F-4D97-AF65-F5344CB8AC3E}">
        <p14:creationId xmlns:p14="http://schemas.microsoft.com/office/powerpoint/2010/main" val="18194718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5E20963-CF4A-4B90-99E0-F178E73F7356}" type="datetimeFigureOut">
              <a:rPr lang="en-US" smtClean="0"/>
              <a:t>10/21/2015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1DF7D4CE-7E4F-4907-B687-FBD12A970425}" type="slidenum">
              <a:rPr lang="en-US" smtClean="0"/>
              <a:t>‹#›</a:t>
            </a:fld>
            <a:endParaRPr lang="en-US" dirty="0"/>
          </a:p>
        </p:txBody>
      </p:sp>
    </p:spTree>
    <p:extLst>
      <p:ext uri="{BB962C8B-B14F-4D97-AF65-F5344CB8AC3E}">
        <p14:creationId xmlns:p14="http://schemas.microsoft.com/office/powerpoint/2010/main" val="19441360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5E20963-CF4A-4B90-99E0-F178E73F7356}" type="datetimeFigureOut">
              <a:rPr lang="en-US" smtClean="0"/>
              <a:t>10/21/2015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1DF7D4CE-7E4F-4907-B687-FBD12A970425}" type="slidenum">
              <a:rPr lang="en-US" smtClean="0"/>
              <a:t>‹#›</a:t>
            </a:fld>
            <a:endParaRPr lang="en-US" dirty="0"/>
          </a:p>
        </p:txBody>
      </p:sp>
    </p:spTree>
    <p:extLst>
      <p:ext uri="{BB962C8B-B14F-4D97-AF65-F5344CB8AC3E}">
        <p14:creationId xmlns:p14="http://schemas.microsoft.com/office/powerpoint/2010/main" val="22015232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5E20963-CF4A-4B90-99E0-F178E73F7356}" type="datetimeFigureOut">
              <a:rPr lang="en-US" smtClean="0"/>
              <a:t>10/21/2015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1DF7D4CE-7E4F-4907-B687-FBD12A970425}" type="slidenum">
              <a:rPr lang="en-US" smtClean="0"/>
              <a:t>‹#›</a:t>
            </a:fld>
            <a:endParaRPr lang="en-US" dirty="0"/>
          </a:p>
        </p:txBody>
      </p:sp>
    </p:spTree>
    <p:extLst>
      <p:ext uri="{BB962C8B-B14F-4D97-AF65-F5344CB8AC3E}">
        <p14:creationId xmlns:p14="http://schemas.microsoft.com/office/powerpoint/2010/main" val="23472020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5E20963-CF4A-4B90-99E0-F178E73F7356}" type="datetimeFigureOut">
              <a:rPr lang="en-US" smtClean="0"/>
              <a:t>10/21/2015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DF7D4CE-7E4F-4907-B687-FBD12A970425}" type="slidenum">
              <a:rPr lang="en-US" smtClean="0"/>
              <a:t>‹#›</a:t>
            </a:fld>
            <a:endParaRPr lang="en-US" dirty="0"/>
          </a:p>
        </p:txBody>
      </p:sp>
    </p:spTree>
    <p:extLst>
      <p:ext uri="{BB962C8B-B14F-4D97-AF65-F5344CB8AC3E}">
        <p14:creationId xmlns:p14="http://schemas.microsoft.com/office/powerpoint/2010/main" val="11634460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5E20963-CF4A-4B90-99E0-F178E73F7356}" type="datetimeFigureOut">
              <a:rPr lang="en-US" smtClean="0"/>
              <a:t>10/21/2015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DF7D4CE-7E4F-4907-B687-FBD12A970425}" type="slidenum">
              <a:rPr lang="en-US" smtClean="0"/>
              <a:t>‹#›</a:t>
            </a:fld>
            <a:endParaRPr lang="en-US" dirty="0"/>
          </a:p>
        </p:txBody>
      </p:sp>
    </p:spTree>
    <p:extLst>
      <p:ext uri="{BB962C8B-B14F-4D97-AF65-F5344CB8AC3E}">
        <p14:creationId xmlns:p14="http://schemas.microsoft.com/office/powerpoint/2010/main" val="7979372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5E20963-CF4A-4B90-99E0-F178E73F7356}" type="datetimeFigureOut">
              <a:rPr lang="en-US" smtClean="0"/>
              <a:t>10/21/2015</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DF7D4CE-7E4F-4907-B687-FBD12A970425}" type="slidenum">
              <a:rPr lang="en-US" smtClean="0"/>
              <a:t>‹#›</a:t>
            </a:fld>
            <a:endParaRPr lang="en-US" dirty="0"/>
          </a:p>
        </p:txBody>
      </p:sp>
    </p:spTree>
    <p:extLst>
      <p:ext uri="{BB962C8B-B14F-4D97-AF65-F5344CB8AC3E}">
        <p14:creationId xmlns:p14="http://schemas.microsoft.com/office/powerpoint/2010/main" val="321713933"/>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90600"/>
            <a:ext cx="7772400" cy="1470025"/>
          </a:xfrm>
        </p:spPr>
        <p:txBody>
          <a:bodyPr/>
          <a:lstStyle/>
          <a:p>
            <a:r>
              <a:rPr lang="en-US" dirty="0" smtClean="0"/>
              <a:t>How To Reach Your Potential </a:t>
            </a:r>
            <a:br>
              <a:rPr lang="en-US" dirty="0" smtClean="0"/>
            </a:br>
            <a:r>
              <a:rPr lang="en-US" dirty="0" smtClean="0"/>
              <a:t>pt. 1</a:t>
            </a:r>
            <a:endParaRPr lang="en-US" dirty="0"/>
          </a:p>
        </p:txBody>
      </p:sp>
      <p:sp>
        <p:nvSpPr>
          <p:cNvPr id="3" name="Subtitle 2"/>
          <p:cNvSpPr>
            <a:spLocks noGrp="1"/>
          </p:cNvSpPr>
          <p:nvPr>
            <p:ph type="subTitle" idx="1"/>
          </p:nvPr>
        </p:nvSpPr>
        <p:spPr>
          <a:xfrm>
            <a:off x="1371600" y="2746375"/>
            <a:ext cx="6400800" cy="1752600"/>
          </a:xfrm>
        </p:spPr>
        <p:txBody>
          <a:bodyPr>
            <a:normAutofit fontScale="92500" lnSpcReduction="10000"/>
          </a:bodyPr>
          <a:lstStyle/>
          <a:p>
            <a:r>
              <a:rPr lang="en-US" dirty="0" smtClean="0"/>
              <a:t>Now to Him who is able to do exceedingly above all that we ask or think, according to the power that works in us. Eph. </a:t>
            </a:r>
            <a:r>
              <a:rPr lang="en-US" dirty="0"/>
              <a:t>3</a:t>
            </a:r>
            <a:r>
              <a:rPr lang="en-US" dirty="0" smtClean="0"/>
              <a:t>:20</a:t>
            </a:r>
            <a:endParaRPr lang="en-US" dirty="0"/>
          </a:p>
        </p:txBody>
      </p:sp>
    </p:spTree>
    <p:extLst>
      <p:ext uri="{BB962C8B-B14F-4D97-AF65-F5344CB8AC3E}">
        <p14:creationId xmlns:p14="http://schemas.microsoft.com/office/powerpoint/2010/main" val="321983954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Potential</a:t>
            </a:r>
            <a:endParaRPr lang="en-US" dirty="0"/>
          </a:p>
        </p:txBody>
      </p:sp>
      <p:sp>
        <p:nvSpPr>
          <p:cNvPr id="3" name="Content Placeholder 2"/>
          <p:cNvSpPr>
            <a:spLocks noGrp="1"/>
          </p:cNvSpPr>
          <p:nvPr>
            <p:ph idx="1"/>
          </p:nvPr>
        </p:nvSpPr>
        <p:spPr/>
        <p:txBody>
          <a:bodyPr/>
          <a:lstStyle/>
          <a:p>
            <a:r>
              <a:rPr lang="en-US" dirty="0" smtClean="0"/>
              <a:t>What hinders us from reaching our full potential?</a:t>
            </a:r>
            <a:endParaRPr lang="en-US" dirty="0"/>
          </a:p>
        </p:txBody>
      </p:sp>
    </p:spTree>
    <p:extLst>
      <p:ext uri="{BB962C8B-B14F-4D97-AF65-F5344CB8AC3E}">
        <p14:creationId xmlns:p14="http://schemas.microsoft.com/office/powerpoint/2010/main" val="171142586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pPr marL="0" indent="0">
              <a:buNone/>
            </a:pPr>
            <a:r>
              <a:rPr lang="en-US" dirty="0" smtClean="0"/>
              <a:t>Potential-What Hinders Us</a:t>
            </a:r>
          </a:p>
          <a:p>
            <a:r>
              <a:rPr lang="en-US" dirty="0" smtClean="0"/>
              <a:t>Not reflecting on past accomplishments</a:t>
            </a:r>
          </a:p>
          <a:p>
            <a:r>
              <a:rPr lang="en-US" dirty="0" smtClean="0"/>
              <a:t>Not setting realistic goals</a:t>
            </a:r>
          </a:p>
          <a:p>
            <a:r>
              <a:rPr lang="en-US" dirty="0" smtClean="0"/>
              <a:t>Not being thankful for what we already have</a:t>
            </a:r>
          </a:p>
          <a:p>
            <a:r>
              <a:rPr lang="en-US" dirty="0" smtClean="0"/>
              <a:t>Not looking at good examples or role models</a:t>
            </a:r>
          </a:p>
          <a:p>
            <a:r>
              <a:rPr lang="en-US" dirty="0" smtClean="0"/>
              <a:t>Lingering  (or holding) on to past failures or negative experiences</a:t>
            </a:r>
          </a:p>
          <a:p>
            <a:r>
              <a:rPr lang="en-US" dirty="0" smtClean="0"/>
              <a:t>Unable to embrace change</a:t>
            </a:r>
          </a:p>
          <a:p>
            <a:r>
              <a:rPr lang="en-US" dirty="0" smtClean="0"/>
              <a:t>Not being motivated to learn new things</a:t>
            </a:r>
          </a:p>
          <a:p>
            <a:endParaRPr lang="en-US" dirty="0"/>
          </a:p>
        </p:txBody>
      </p:sp>
    </p:spTree>
    <p:extLst>
      <p:ext uri="{BB962C8B-B14F-4D97-AF65-F5344CB8AC3E}">
        <p14:creationId xmlns:p14="http://schemas.microsoft.com/office/powerpoint/2010/main" val="377151707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Potential</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dirty="0" smtClean="0"/>
              <a:t>Potential-What Hinders Us</a:t>
            </a:r>
          </a:p>
          <a:p>
            <a:r>
              <a:rPr lang="en-US" dirty="0" smtClean="0"/>
              <a:t>You </a:t>
            </a:r>
            <a:r>
              <a:rPr lang="en-US" dirty="0"/>
              <a:t>don’t need more intelligence. </a:t>
            </a:r>
            <a:r>
              <a:rPr lang="en-US" i="1" dirty="0"/>
              <a:t>You need to use more of the intelligence you already have!</a:t>
            </a:r>
            <a:endParaRPr lang="en-US" dirty="0"/>
          </a:p>
          <a:p>
            <a:r>
              <a:rPr lang="en-US" dirty="0" smtClean="0"/>
              <a:t>You may have been </a:t>
            </a:r>
            <a:r>
              <a:rPr lang="en-US" dirty="0"/>
              <a:t>told you that you can’t do something, that you shouldn’t even bother because you’re not worth much anyway. </a:t>
            </a:r>
            <a:endParaRPr lang="en-US" dirty="0" smtClean="0"/>
          </a:p>
          <a:p>
            <a:r>
              <a:rPr lang="en-US" dirty="0" smtClean="0"/>
              <a:t>Sometimes we live </a:t>
            </a:r>
            <a:r>
              <a:rPr lang="en-US" dirty="0"/>
              <a:t>for the approval of others. </a:t>
            </a:r>
            <a:r>
              <a:rPr lang="en-US" dirty="0" smtClean="0"/>
              <a:t>We spend a lot </a:t>
            </a:r>
            <a:r>
              <a:rPr lang="en-US" dirty="0"/>
              <a:t>of </a:t>
            </a:r>
            <a:r>
              <a:rPr lang="en-US" dirty="0" smtClean="0"/>
              <a:t>our </a:t>
            </a:r>
            <a:r>
              <a:rPr lang="en-US" dirty="0"/>
              <a:t>time worrying about what others think of them. </a:t>
            </a:r>
          </a:p>
          <a:p>
            <a:endParaRPr lang="en-US" dirty="0"/>
          </a:p>
        </p:txBody>
      </p:sp>
    </p:spTree>
    <p:extLst>
      <p:ext uri="{BB962C8B-B14F-4D97-AF65-F5344CB8AC3E}">
        <p14:creationId xmlns:p14="http://schemas.microsoft.com/office/powerpoint/2010/main" val="289565418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Potential</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dirty="0" smtClean="0"/>
              <a:t>Potential-What Hinders Us</a:t>
            </a:r>
          </a:p>
          <a:p>
            <a:r>
              <a:rPr lang="en-US" dirty="0" smtClean="0"/>
              <a:t>Our lives become </a:t>
            </a:r>
            <a:r>
              <a:rPr lang="en-US" dirty="0"/>
              <a:t>limited by replaying tapes in your head of people who lied to you. </a:t>
            </a:r>
            <a:r>
              <a:rPr lang="en-US" dirty="0" smtClean="0"/>
              <a:t>People </a:t>
            </a:r>
            <a:r>
              <a:rPr lang="en-US" dirty="0"/>
              <a:t>may not even mean to lie to you, but they still do. </a:t>
            </a:r>
            <a:endParaRPr lang="en-US" dirty="0" smtClean="0"/>
          </a:p>
          <a:p>
            <a:r>
              <a:rPr lang="en-US" dirty="0"/>
              <a:t>You’ve played these tapes over and over in your mind. And they’re lies. The people that made those statements about you have no idea about your potential. You have to talk to your Creator for that. </a:t>
            </a:r>
          </a:p>
          <a:p>
            <a:r>
              <a:rPr lang="en-US" dirty="0"/>
              <a:t>Only he knows what he can do through your life. And only he can unlock that potential. </a:t>
            </a:r>
          </a:p>
        </p:txBody>
      </p:sp>
    </p:spTree>
    <p:extLst>
      <p:ext uri="{BB962C8B-B14F-4D97-AF65-F5344CB8AC3E}">
        <p14:creationId xmlns:p14="http://schemas.microsoft.com/office/powerpoint/2010/main" val="121657812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Potential</a:t>
            </a:r>
            <a:endParaRPr lang="en-US" dirty="0"/>
          </a:p>
        </p:txBody>
      </p:sp>
      <p:sp>
        <p:nvSpPr>
          <p:cNvPr id="3" name="Content Placeholder 2"/>
          <p:cNvSpPr>
            <a:spLocks noGrp="1"/>
          </p:cNvSpPr>
          <p:nvPr>
            <p:ph idx="1"/>
          </p:nvPr>
        </p:nvSpPr>
        <p:spPr/>
        <p:txBody>
          <a:bodyPr/>
          <a:lstStyle/>
          <a:p>
            <a:r>
              <a:rPr lang="en-US" dirty="0" smtClean="0"/>
              <a:t>How can we allow God to unlock our potential?</a:t>
            </a:r>
            <a:endParaRPr lang="en-US" dirty="0"/>
          </a:p>
        </p:txBody>
      </p:sp>
    </p:spTree>
    <p:extLst>
      <p:ext uri="{BB962C8B-B14F-4D97-AF65-F5344CB8AC3E}">
        <p14:creationId xmlns:p14="http://schemas.microsoft.com/office/powerpoint/2010/main" val="294928030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Potential</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b="1" dirty="0" smtClean="0"/>
              <a:t>Reaching Your Potential</a:t>
            </a:r>
          </a:p>
          <a:p>
            <a:pPr marL="0" indent="0">
              <a:buNone/>
            </a:pPr>
            <a:r>
              <a:rPr lang="en-US" b="1" dirty="0" smtClean="0"/>
              <a:t>Learn </a:t>
            </a:r>
            <a:r>
              <a:rPr lang="en-US" b="1" dirty="0"/>
              <a:t>God’s </a:t>
            </a:r>
            <a:r>
              <a:rPr lang="en-US" b="1" dirty="0" smtClean="0"/>
              <a:t>Word</a:t>
            </a:r>
            <a:endParaRPr lang="en-US" b="1" dirty="0"/>
          </a:p>
          <a:p>
            <a:r>
              <a:rPr lang="en-US" dirty="0" smtClean="0"/>
              <a:t>God </a:t>
            </a:r>
            <a:r>
              <a:rPr lang="en-US" dirty="0"/>
              <a:t>won’t unlock your potential until you actually open the Word and learn it. </a:t>
            </a:r>
            <a:endParaRPr lang="en-US" dirty="0" smtClean="0"/>
          </a:p>
          <a:p>
            <a:pPr lvl="0"/>
            <a:r>
              <a:rPr lang="en-US" dirty="0" smtClean="0"/>
              <a:t>You won’t unlock potential by osmosis. You’ll start to do it by learning what the Bible says.</a:t>
            </a:r>
          </a:p>
          <a:p>
            <a:r>
              <a:rPr lang="en-US" dirty="0" smtClean="0"/>
              <a:t>God’s Word will unlock all you’ve been made to do and be. Through it, you’ll be able to do things you’ve never thought possible. </a:t>
            </a:r>
          </a:p>
          <a:p>
            <a:endParaRPr lang="en-US" dirty="0"/>
          </a:p>
        </p:txBody>
      </p:sp>
    </p:spTree>
    <p:extLst>
      <p:ext uri="{BB962C8B-B14F-4D97-AF65-F5344CB8AC3E}">
        <p14:creationId xmlns:p14="http://schemas.microsoft.com/office/powerpoint/2010/main" val="154206888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Potential</a:t>
            </a:r>
            <a:endParaRPr lang="en-US" dirty="0"/>
          </a:p>
        </p:txBody>
      </p:sp>
      <p:sp>
        <p:nvSpPr>
          <p:cNvPr id="3" name="Content Placeholder 2"/>
          <p:cNvSpPr>
            <a:spLocks noGrp="1"/>
          </p:cNvSpPr>
          <p:nvPr>
            <p:ph idx="1"/>
          </p:nvPr>
        </p:nvSpPr>
        <p:spPr/>
        <p:txBody>
          <a:bodyPr>
            <a:normAutofit/>
          </a:bodyPr>
          <a:lstStyle/>
          <a:p>
            <a:pPr marL="0" indent="0">
              <a:buNone/>
            </a:pPr>
            <a:r>
              <a:rPr lang="en-US" b="1" dirty="0" smtClean="0"/>
              <a:t>Learn God’s Word</a:t>
            </a:r>
          </a:p>
          <a:p>
            <a:pPr marL="0" indent="0">
              <a:buNone/>
            </a:pPr>
            <a:r>
              <a:rPr lang="en-US" dirty="0" smtClean="0"/>
              <a:t>Scripture: The Lord frees us through his Word. Jesus said this in John 8:31-32: “You are truly my disciples if you remain faithful to my teachings. And you will know the truth, and the truth will set you free” (NLT).</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134606781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Potential</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b="1" dirty="0" smtClean="0"/>
              <a:t>Reaching Your Potential</a:t>
            </a:r>
          </a:p>
          <a:p>
            <a:pPr marL="0" indent="0">
              <a:buNone/>
            </a:pPr>
            <a:r>
              <a:rPr lang="en-US" b="1" dirty="0" smtClean="0"/>
              <a:t>Accept </a:t>
            </a:r>
            <a:r>
              <a:rPr lang="en-US" b="1" dirty="0"/>
              <a:t>God’s </a:t>
            </a:r>
            <a:r>
              <a:rPr lang="en-US" b="1" dirty="0" smtClean="0"/>
              <a:t>Word</a:t>
            </a:r>
          </a:p>
          <a:p>
            <a:pPr lvl="0"/>
            <a:r>
              <a:rPr lang="en-US" dirty="0"/>
              <a:t>The Bible has to be the authority in your life. You may not like what you’re reading, but — if you want God’s best for your life — you need to accept what it says as the final authority for how you live</a:t>
            </a:r>
            <a:r>
              <a:rPr lang="en-US" dirty="0" smtClean="0"/>
              <a:t>.</a:t>
            </a:r>
          </a:p>
          <a:p>
            <a:pPr lvl="0"/>
            <a:r>
              <a:rPr lang="en-US" dirty="0" smtClean="0"/>
              <a:t>Scripture: II Tim. 3:16-All scripture is given by inspiration of God and is profitable for doctrine, for reproof, for correction, for instruction in righteousness</a:t>
            </a:r>
            <a:endParaRPr lang="en-US" dirty="0"/>
          </a:p>
        </p:txBody>
      </p:sp>
    </p:spTree>
    <p:extLst>
      <p:ext uri="{BB962C8B-B14F-4D97-AF65-F5344CB8AC3E}">
        <p14:creationId xmlns:p14="http://schemas.microsoft.com/office/powerpoint/2010/main" val="44430885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Potential</a:t>
            </a:r>
            <a:endParaRPr lang="en-US" dirty="0"/>
          </a:p>
        </p:txBody>
      </p:sp>
      <p:sp>
        <p:nvSpPr>
          <p:cNvPr id="3" name="Content Placeholder 2"/>
          <p:cNvSpPr>
            <a:spLocks noGrp="1"/>
          </p:cNvSpPr>
          <p:nvPr>
            <p:ph idx="1"/>
          </p:nvPr>
        </p:nvSpPr>
        <p:spPr/>
        <p:txBody>
          <a:bodyPr/>
          <a:lstStyle/>
          <a:p>
            <a:pPr marL="0" lvl="0" indent="0">
              <a:buNone/>
            </a:pPr>
            <a:r>
              <a:rPr lang="en-US" b="1" dirty="0" smtClean="0"/>
              <a:t>Reaching Your Potential</a:t>
            </a:r>
          </a:p>
          <a:p>
            <a:pPr marL="0" lvl="0" indent="0">
              <a:buNone/>
            </a:pPr>
            <a:r>
              <a:rPr lang="en-US" b="1" dirty="0" smtClean="0"/>
              <a:t>Obey </a:t>
            </a:r>
            <a:r>
              <a:rPr lang="en-US" b="1" dirty="0"/>
              <a:t>God’s Word. </a:t>
            </a:r>
            <a:r>
              <a:rPr lang="en-US" dirty="0"/>
              <a:t>You can’t just learn God’s Word and accept God’s Word. You have to do what the Bible teaches. You don’t get blessed for the parts of the Bible you know. You get blessed for the parts of the Bible you </a:t>
            </a:r>
            <a:r>
              <a:rPr lang="en-US" i="1" dirty="0"/>
              <a:t>do</a:t>
            </a:r>
            <a:r>
              <a:rPr lang="en-US" dirty="0"/>
              <a:t>.  </a:t>
            </a:r>
          </a:p>
          <a:p>
            <a:r>
              <a:rPr lang="en-US" dirty="0" smtClean="0"/>
              <a:t>James 1:22-But be doers of the word, and not hearing only, deceiving yourselves.</a:t>
            </a:r>
            <a:endParaRPr lang="en-US" dirty="0"/>
          </a:p>
        </p:txBody>
      </p:sp>
    </p:spTree>
    <p:extLst>
      <p:ext uri="{BB962C8B-B14F-4D97-AF65-F5344CB8AC3E}">
        <p14:creationId xmlns:p14="http://schemas.microsoft.com/office/powerpoint/2010/main" val="386820907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Potential</a:t>
            </a:r>
            <a:endParaRPr lang="en-US" dirty="0"/>
          </a:p>
        </p:txBody>
      </p:sp>
      <p:sp>
        <p:nvSpPr>
          <p:cNvPr id="3" name="Content Placeholder 2"/>
          <p:cNvSpPr>
            <a:spLocks noGrp="1"/>
          </p:cNvSpPr>
          <p:nvPr>
            <p:ph idx="1"/>
          </p:nvPr>
        </p:nvSpPr>
        <p:spPr/>
        <p:txBody>
          <a:bodyPr>
            <a:normAutofit fontScale="77500" lnSpcReduction="20000"/>
          </a:bodyPr>
          <a:lstStyle/>
          <a:p>
            <a:pPr marL="0" indent="0">
              <a:buNone/>
            </a:pPr>
            <a:r>
              <a:rPr lang="en-US" b="1" dirty="0" smtClean="0"/>
              <a:t>Potential </a:t>
            </a:r>
          </a:p>
          <a:p>
            <a:r>
              <a:rPr lang="en-US" b="1" dirty="0" smtClean="0"/>
              <a:t>Talk About It- </a:t>
            </a:r>
            <a:r>
              <a:rPr lang="en-US" dirty="0" smtClean="0"/>
              <a:t>You </a:t>
            </a:r>
            <a:r>
              <a:rPr lang="en-US" dirty="0"/>
              <a:t>were made for much more than you ever imagined</a:t>
            </a:r>
            <a:r>
              <a:rPr lang="en-US" dirty="0" smtClean="0"/>
              <a:t>.</a:t>
            </a:r>
          </a:p>
          <a:p>
            <a:r>
              <a:rPr lang="en-US" dirty="0" smtClean="0"/>
              <a:t> Scripture-The </a:t>
            </a:r>
            <a:r>
              <a:rPr lang="en-US" dirty="0"/>
              <a:t>Bible tells us in 1 Corinthians 2:9, “What God has planned for people who love him is more than eyes have seen or ears have heard. It has never even entered our minds!” (</a:t>
            </a:r>
            <a:r>
              <a:rPr lang="en-US" dirty="0" smtClean="0"/>
              <a:t>CEV)</a:t>
            </a:r>
          </a:p>
          <a:p>
            <a:r>
              <a:rPr lang="en-US" dirty="0" smtClean="0"/>
              <a:t>So </a:t>
            </a:r>
            <a:r>
              <a:rPr lang="en-US" dirty="0"/>
              <a:t>open up God’s Word, and get ready to do what only God can </a:t>
            </a:r>
            <a:r>
              <a:rPr lang="en-US" dirty="0" smtClean="0"/>
              <a:t>imagine.</a:t>
            </a:r>
          </a:p>
          <a:p>
            <a:r>
              <a:rPr lang="en-US" dirty="0" smtClean="0"/>
              <a:t>Talk about what God can do through you. Your testimony is the strongest thing you have going for you. You are an overcomer by the words of your testimony Rev. 12:11.</a:t>
            </a:r>
            <a:endParaRPr lang="en-US" dirty="0"/>
          </a:p>
          <a:p>
            <a:endParaRPr lang="en-US" dirty="0"/>
          </a:p>
        </p:txBody>
      </p:sp>
    </p:spTree>
    <p:extLst>
      <p:ext uri="{BB962C8B-B14F-4D97-AF65-F5344CB8AC3E}">
        <p14:creationId xmlns:p14="http://schemas.microsoft.com/office/powerpoint/2010/main" val="88739812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Potential</a:t>
            </a:r>
            <a:endParaRPr lang="en-US" dirty="0"/>
          </a:p>
        </p:txBody>
      </p:sp>
      <p:sp>
        <p:nvSpPr>
          <p:cNvPr id="3" name="Content Placeholder 2"/>
          <p:cNvSpPr>
            <a:spLocks noGrp="1"/>
          </p:cNvSpPr>
          <p:nvPr>
            <p:ph idx="1"/>
          </p:nvPr>
        </p:nvSpPr>
        <p:spPr/>
        <p:txBody>
          <a:bodyPr>
            <a:normAutofit/>
          </a:bodyPr>
          <a:lstStyle/>
          <a:p>
            <a:pPr marL="0" lvl="0" indent="0">
              <a:buNone/>
            </a:pPr>
            <a:r>
              <a:rPr lang="en-US" dirty="0" smtClean="0"/>
              <a:t>Potential</a:t>
            </a:r>
          </a:p>
          <a:p>
            <a:r>
              <a:rPr lang="en-US" dirty="0" smtClean="0"/>
              <a:t>Webster Dictionary definition-A possibility-something that can come into being.</a:t>
            </a:r>
          </a:p>
          <a:p>
            <a:pPr lvl="0"/>
            <a:r>
              <a:rPr lang="en-US" dirty="0" smtClean="0"/>
              <a:t>Another definition </a:t>
            </a:r>
            <a:r>
              <a:rPr lang="en-US" dirty="0"/>
              <a:t>of the word “potential” says it is “what you can do but have not yet accomplished</a:t>
            </a:r>
            <a:r>
              <a:rPr lang="en-US" dirty="0" smtClean="0"/>
              <a:t>.”</a:t>
            </a:r>
            <a:endParaRPr lang="en-US" dirty="0"/>
          </a:p>
        </p:txBody>
      </p:sp>
    </p:spTree>
    <p:extLst>
      <p:ext uri="{BB962C8B-B14F-4D97-AF65-F5344CB8AC3E}">
        <p14:creationId xmlns:p14="http://schemas.microsoft.com/office/powerpoint/2010/main" val="224429128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smtClean="0"/>
              <a:t>Next Week 10/28/2015-Body Meeting</a:t>
            </a:r>
            <a:endParaRPr lang="en-US" dirty="0"/>
          </a:p>
        </p:txBody>
      </p:sp>
    </p:spTree>
    <p:extLst>
      <p:ext uri="{BB962C8B-B14F-4D97-AF65-F5344CB8AC3E}">
        <p14:creationId xmlns:p14="http://schemas.microsoft.com/office/powerpoint/2010/main" val="63878998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POTENTIAL pt. 1</a:t>
            </a:r>
            <a:endParaRPr lang="en-US" dirty="0"/>
          </a:p>
        </p:txBody>
      </p:sp>
      <p:sp>
        <p:nvSpPr>
          <p:cNvPr id="3" name="Content Placeholder 2"/>
          <p:cNvSpPr>
            <a:spLocks noGrp="1"/>
          </p:cNvSpPr>
          <p:nvPr>
            <p:ph idx="1"/>
          </p:nvPr>
        </p:nvSpPr>
        <p:spPr/>
        <p:txBody>
          <a:bodyPr/>
          <a:lstStyle/>
          <a:p>
            <a:pPr marL="0" indent="0">
              <a:buNone/>
            </a:pPr>
            <a:r>
              <a:rPr lang="en-US" b="1" dirty="0" smtClean="0"/>
              <a:t>References:</a:t>
            </a:r>
          </a:p>
          <a:p>
            <a:r>
              <a:rPr lang="en-US" dirty="0"/>
              <a:t>Open Your Bible And Unlock Your Potential </a:t>
            </a:r>
            <a:r>
              <a:rPr lang="en-US" cap="all" dirty="0" smtClean="0"/>
              <a:t>BY </a:t>
            </a:r>
            <a:r>
              <a:rPr lang="en-US" cap="all" dirty="0"/>
              <a:t>Rick Warren — May 21, 2014 </a:t>
            </a:r>
            <a:endParaRPr lang="en-US" cap="all" dirty="0" smtClean="0"/>
          </a:p>
          <a:p>
            <a:pPr lvl="0"/>
            <a:r>
              <a:rPr lang="en-US" dirty="0"/>
              <a:t>Realizing Your </a:t>
            </a:r>
            <a:r>
              <a:rPr lang="en-US" dirty="0" smtClean="0"/>
              <a:t>Potential </a:t>
            </a:r>
            <a:r>
              <a:rPr lang="en-US" dirty="0"/>
              <a:t>by Duane Vander Klok</a:t>
            </a:r>
          </a:p>
          <a:p>
            <a:endParaRPr lang="en-US" dirty="0"/>
          </a:p>
          <a:p>
            <a:endParaRPr lang="en-US" dirty="0"/>
          </a:p>
        </p:txBody>
      </p:sp>
    </p:spTree>
    <p:extLst>
      <p:ext uri="{BB962C8B-B14F-4D97-AF65-F5344CB8AC3E}">
        <p14:creationId xmlns:p14="http://schemas.microsoft.com/office/powerpoint/2010/main" val="37793541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Potential</a:t>
            </a:r>
            <a:endParaRPr lang="en-US" dirty="0"/>
          </a:p>
        </p:txBody>
      </p:sp>
      <p:sp>
        <p:nvSpPr>
          <p:cNvPr id="3" name="Content Placeholder 2"/>
          <p:cNvSpPr>
            <a:spLocks noGrp="1"/>
          </p:cNvSpPr>
          <p:nvPr>
            <p:ph idx="1"/>
          </p:nvPr>
        </p:nvSpPr>
        <p:spPr/>
        <p:txBody>
          <a:bodyPr/>
          <a:lstStyle/>
          <a:p>
            <a:pPr lvl="0"/>
            <a:r>
              <a:rPr lang="en-US" dirty="0" smtClean="0"/>
              <a:t>If you aren’t careful, you can hear that as “reaching your potential is based solely on your own efforts.” Not true. </a:t>
            </a:r>
          </a:p>
          <a:p>
            <a:pPr lvl="0"/>
            <a:r>
              <a:rPr lang="en-US" dirty="0" smtClean="0"/>
              <a:t>It is about surrendering yourself to God and letting His will be done on earth as it is in heaven. </a:t>
            </a:r>
          </a:p>
          <a:p>
            <a:endParaRPr lang="en-US" dirty="0"/>
          </a:p>
        </p:txBody>
      </p:sp>
    </p:spTree>
    <p:extLst>
      <p:ext uri="{BB962C8B-B14F-4D97-AF65-F5344CB8AC3E}">
        <p14:creationId xmlns:p14="http://schemas.microsoft.com/office/powerpoint/2010/main" val="201863313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Potential</a:t>
            </a:r>
            <a:endParaRPr lang="en-US" dirty="0"/>
          </a:p>
        </p:txBody>
      </p:sp>
      <p:sp>
        <p:nvSpPr>
          <p:cNvPr id="3" name="Content Placeholder 2"/>
          <p:cNvSpPr>
            <a:spLocks noGrp="1"/>
          </p:cNvSpPr>
          <p:nvPr>
            <p:ph idx="1"/>
          </p:nvPr>
        </p:nvSpPr>
        <p:spPr/>
        <p:txBody>
          <a:bodyPr>
            <a:normAutofit lnSpcReduction="10000"/>
          </a:bodyPr>
          <a:lstStyle/>
          <a:p>
            <a:pPr lvl="0"/>
            <a:r>
              <a:rPr lang="en-US" dirty="0" smtClean="0"/>
              <a:t>We can better define potential this way: Potential is how far you can go, not alone, but with God. </a:t>
            </a:r>
          </a:p>
          <a:p>
            <a:pPr lvl="0"/>
            <a:r>
              <a:rPr lang="en-US" dirty="0" smtClean="0"/>
              <a:t>You see, God loves you and has great expectations for you. </a:t>
            </a:r>
          </a:p>
          <a:p>
            <a:pPr lvl="0"/>
            <a:r>
              <a:rPr lang="en-US" dirty="0" smtClean="0"/>
              <a:t>When you develop and use what He has given you, whether you view it as big or small, you are developing the potential He created in you.</a:t>
            </a:r>
          </a:p>
          <a:p>
            <a:endParaRPr lang="en-US" dirty="0"/>
          </a:p>
        </p:txBody>
      </p:sp>
    </p:spTree>
    <p:extLst>
      <p:ext uri="{BB962C8B-B14F-4D97-AF65-F5344CB8AC3E}">
        <p14:creationId xmlns:p14="http://schemas.microsoft.com/office/powerpoint/2010/main" val="415378842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Potential</a:t>
            </a:r>
            <a:endParaRPr lang="en-US" dirty="0"/>
          </a:p>
        </p:txBody>
      </p:sp>
      <p:sp>
        <p:nvSpPr>
          <p:cNvPr id="3" name="Content Placeholder 2"/>
          <p:cNvSpPr>
            <a:spLocks noGrp="1"/>
          </p:cNvSpPr>
          <p:nvPr>
            <p:ph idx="1"/>
          </p:nvPr>
        </p:nvSpPr>
        <p:spPr/>
        <p:txBody>
          <a:bodyPr>
            <a:normAutofit lnSpcReduction="10000"/>
          </a:bodyPr>
          <a:lstStyle/>
          <a:p>
            <a:pPr lvl="0"/>
            <a:r>
              <a:rPr lang="en-US" dirty="0" smtClean="0"/>
              <a:t>Here is what the Amplified Bible tells us in Ephesians 2:10: </a:t>
            </a:r>
            <a:r>
              <a:rPr lang="en-US" i="1" dirty="0" smtClean="0"/>
              <a:t>“For we are God’s [own] handiwork (His workmanship), recreated in Christ Jesus, [born anew] that we may do those good works which God predestined (planned beforehand) for us [taking paths which He prepared ahead of time], that we should walk in them [living the good life which He prearranged and made ready for us to live].”</a:t>
            </a:r>
            <a:endParaRPr lang="en-US" dirty="0" smtClean="0"/>
          </a:p>
          <a:p>
            <a:endParaRPr lang="en-US" dirty="0"/>
          </a:p>
        </p:txBody>
      </p:sp>
    </p:spTree>
    <p:extLst>
      <p:ext uri="{BB962C8B-B14F-4D97-AF65-F5344CB8AC3E}">
        <p14:creationId xmlns:p14="http://schemas.microsoft.com/office/powerpoint/2010/main" val="231156819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Potential</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When it comes to potential God doesn’t expect you to do it by yourself. </a:t>
            </a:r>
          </a:p>
          <a:p>
            <a:r>
              <a:rPr lang="en-US" dirty="0" smtClean="0"/>
              <a:t>As you pray asking for His direction, take time to stop and listen (see Proverbs 3:5-6). Then, don’t be afraid to step out and do the things He tells you. </a:t>
            </a:r>
          </a:p>
          <a:p>
            <a:r>
              <a:rPr lang="en-US" dirty="0" smtClean="0"/>
              <a:t>Remember, “God” will never lead you to do something contrary to His written Word.</a:t>
            </a:r>
          </a:p>
          <a:p>
            <a:r>
              <a:rPr lang="en-US" dirty="0" smtClean="0"/>
              <a:t>The way that may seem right to us can lead to death/destruction.</a:t>
            </a:r>
          </a:p>
          <a:p>
            <a:endParaRPr lang="en-US" dirty="0"/>
          </a:p>
        </p:txBody>
      </p:sp>
    </p:spTree>
    <p:extLst>
      <p:ext uri="{BB962C8B-B14F-4D97-AF65-F5344CB8AC3E}">
        <p14:creationId xmlns:p14="http://schemas.microsoft.com/office/powerpoint/2010/main" val="170362813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Potential</a:t>
            </a:r>
            <a:endParaRPr lang="en-US" dirty="0"/>
          </a:p>
        </p:txBody>
      </p:sp>
      <p:sp>
        <p:nvSpPr>
          <p:cNvPr id="3" name="Content Placeholder 2"/>
          <p:cNvSpPr>
            <a:spLocks noGrp="1"/>
          </p:cNvSpPr>
          <p:nvPr>
            <p:ph idx="1"/>
          </p:nvPr>
        </p:nvSpPr>
        <p:spPr/>
        <p:txBody>
          <a:bodyPr/>
          <a:lstStyle/>
          <a:p>
            <a:r>
              <a:rPr lang="en-US" dirty="0" smtClean="0"/>
              <a:t>You are of great value to God.</a:t>
            </a:r>
            <a:r>
              <a:rPr lang="en-US" dirty="0"/>
              <a:t> </a:t>
            </a:r>
            <a:endParaRPr lang="en-US" dirty="0" smtClean="0"/>
          </a:p>
          <a:p>
            <a:r>
              <a:rPr lang="en-US" dirty="0" smtClean="0"/>
              <a:t>Truth </a:t>
            </a:r>
            <a:r>
              <a:rPr lang="en-US" dirty="0"/>
              <a:t>be told, you can’t even fathom your full potential. Only your Creator can. </a:t>
            </a:r>
            <a:endParaRPr lang="en-US" dirty="0" smtClean="0"/>
          </a:p>
          <a:p>
            <a:r>
              <a:rPr lang="en-US" dirty="0" smtClean="0"/>
              <a:t>Only </a:t>
            </a:r>
            <a:r>
              <a:rPr lang="en-US" dirty="0"/>
              <a:t>God, the one who made you, knows all you are capable of being. Your parents, your spouse, your friends, your boss — they only get a glimpse of your potential.</a:t>
            </a:r>
          </a:p>
          <a:p>
            <a:r>
              <a:rPr lang="en-US" dirty="0"/>
              <a:t>Only God knows what you’re truly capable of. </a:t>
            </a:r>
          </a:p>
          <a:p>
            <a:endParaRPr lang="en-US" dirty="0"/>
          </a:p>
        </p:txBody>
      </p:sp>
    </p:spTree>
    <p:extLst>
      <p:ext uri="{BB962C8B-B14F-4D97-AF65-F5344CB8AC3E}">
        <p14:creationId xmlns:p14="http://schemas.microsoft.com/office/powerpoint/2010/main" val="409249803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Potential</a:t>
            </a:r>
            <a:endParaRPr lang="en-US" dirty="0"/>
          </a:p>
        </p:txBody>
      </p:sp>
      <p:sp>
        <p:nvSpPr>
          <p:cNvPr id="3" name="Content Placeholder 2"/>
          <p:cNvSpPr>
            <a:spLocks noGrp="1"/>
          </p:cNvSpPr>
          <p:nvPr>
            <p:ph idx="1"/>
          </p:nvPr>
        </p:nvSpPr>
        <p:spPr/>
        <p:txBody>
          <a:bodyPr/>
          <a:lstStyle/>
          <a:p>
            <a:r>
              <a:rPr lang="en-US" dirty="0" smtClean="0"/>
              <a:t>How much of the brain do most humans use?</a:t>
            </a:r>
            <a:endParaRPr lang="en-US" dirty="0"/>
          </a:p>
        </p:txBody>
      </p:sp>
    </p:spTree>
    <p:extLst>
      <p:ext uri="{BB962C8B-B14F-4D97-AF65-F5344CB8AC3E}">
        <p14:creationId xmlns:p14="http://schemas.microsoft.com/office/powerpoint/2010/main" val="329572907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Potential</a:t>
            </a:r>
            <a:endParaRPr lang="en-US" dirty="0"/>
          </a:p>
        </p:txBody>
      </p:sp>
      <p:sp>
        <p:nvSpPr>
          <p:cNvPr id="3" name="Content Placeholder 2"/>
          <p:cNvSpPr>
            <a:spLocks noGrp="1"/>
          </p:cNvSpPr>
          <p:nvPr>
            <p:ph idx="1"/>
          </p:nvPr>
        </p:nvSpPr>
        <p:spPr/>
        <p:txBody>
          <a:bodyPr>
            <a:normAutofit lnSpcReduction="10000"/>
          </a:bodyPr>
          <a:lstStyle/>
          <a:p>
            <a:r>
              <a:rPr lang="en-US" dirty="0" smtClean="0"/>
              <a:t>Barry Gordon at Johns Hopkins School of Medicine in Baltimore states “the brain represents three percent of the body's weight and uses 20 percent of the body's energy.“</a:t>
            </a:r>
          </a:p>
          <a:p>
            <a:r>
              <a:rPr lang="en-US" dirty="0" smtClean="0"/>
              <a:t>As humans we use virtually every part of the brain, and that [most of] the brain is active almost all the time,“</a:t>
            </a:r>
          </a:p>
          <a:p>
            <a:r>
              <a:rPr lang="en-US" dirty="0" smtClean="0"/>
              <a:t>Over a 24-hour period. "Evidence shows over a day you use 100 percent of your brain"</a:t>
            </a:r>
            <a:endParaRPr lang="en-US" dirty="0"/>
          </a:p>
        </p:txBody>
      </p:sp>
    </p:spTree>
    <p:extLst>
      <p:ext uri="{BB962C8B-B14F-4D97-AF65-F5344CB8AC3E}">
        <p14:creationId xmlns:p14="http://schemas.microsoft.com/office/powerpoint/2010/main" val="109612026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152</TotalTime>
  <Words>1124</Words>
  <Application>Microsoft Office PowerPoint</Application>
  <PresentationFormat>On-screen Show (4:3)</PresentationFormat>
  <Paragraphs>82</Paragraphs>
  <Slides>21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21</vt:i4>
      </vt:variant>
    </vt:vector>
  </HeadingPairs>
  <TitlesOfParts>
    <vt:vector size="24" baseType="lpstr">
      <vt:lpstr>Arial</vt:lpstr>
      <vt:lpstr>Calibri</vt:lpstr>
      <vt:lpstr>Office Theme</vt:lpstr>
      <vt:lpstr>How To Reach Your Potential  pt. 1</vt:lpstr>
      <vt:lpstr>Potential</vt:lpstr>
      <vt:lpstr>Potential</vt:lpstr>
      <vt:lpstr>Potential</vt:lpstr>
      <vt:lpstr>Potential</vt:lpstr>
      <vt:lpstr>Potential</vt:lpstr>
      <vt:lpstr>Potential</vt:lpstr>
      <vt:lpstr>Potential</vt:lpstr>
      <vt:lpstr>Potential</vt:lpstr>
      <vt:lpstr>Potential</vt:lpstr>
      <vt:lpstr>PowerPoint Presentation</vt:lpstr>
      <vt:lpstr>Potential</vt:lpstr>
      <vt:lpstr>Potential</vt:lpstr>
      <vt:lpstr>Potential</vt:lpstr>
      <vt:lpstr>Potential</vt:lpstr>
      <vt:lpstr>Potential</vt:lpstr>
      <vt:lpstr>Potential</vt:lpstr>
      <vt:lpstr>Potential</vt:lpstr>
      <vt:lpstr>Potential</vt:lpstr>
      <vt:lpstr>PowerPoint Presentation</vt:lpstr>
      <vt:lpstr>POTENTIAL pt. 1</vt:lpstr>
    </vt:vector>
  </TitlesOfParts>
  <Company>Veteran Affairs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To Reach Your Potential</dc:title>
  <dc:creator>vhanflstubbp</dc:creator>
  <cp:lastModifiedBy>AFCC</cp:lastModifiedBy>
  <cp:revision>10</cp:revision>
  <cp:lastPrinted>2015-10-21T21:54:03Z</cp:lastPrinted>
  <dcterms:created xsi:type="dcterms:W3CDTF">2015-10-08T14:52:00Z</dcterms:created>
  <dcterms:modified xsi:type="dcterms:W3CDTF">2015-10-22T00:25:08Z</dcterms:modified>
</cp:coreProperties>
</file>