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9"/>
  </p:handoutMasterIdLst>
  <p:sldIdLst>
    <p:sldId id="256" r:id="rId2"/>
    <p:sldId id="270" r:id="rId3"/>
    <p:sldId id="271" r:id="rId4"/>
    <p:sldId id="257" r:id="rId5"/>
    <p:sldId id="273" r:id="rId6"/>
    <p:sldId id="272" r:id="rId7"/>
    <p:sldId id="292" r:id="rId8"/>
    <p:sldId id="274" r:id="rId9"/>
    <p:sldId id="291" r:id="rId10"/>
    <p:sldId id="258" r:id="rId11"/>
    <p:sldId id="259" r:id="rId12"/>
    <p:sldId id="275" r:id="rId13"/>
    <p:sldId id="276" r:id="rId14"/>
    <p:sldId id="261" r:id="rId15"/>
    <p:sldId id="289" r:id="rId16"/>
    <p:sldId id="290"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AEFDA6-F7E2-43C0-B238-AA47C75741BB}" type="datetimeFigureOut">
              <a:rPr lang="en-US" smtClean="0"/>
              <a:t>7/8/2015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24E063-E0F5-4600-88C0-E76089114F63}" type="slidenum">
              <a:rPr lang="en-US" smtClean="0"/>
              <a:t>‹#›</a:t>
            </a:fld>
            <a:endParaRPr lang="en-US" dirty="0"/>
          </a:p>
        </p:txBody>
      </p:sp>
    </p:spTree>
    <p:extLst>
      <p:ext uri="{BB962C8B-B14F-4D97-AF65-F5344CB8AC3E}">
        <p14:creationId xmlns:p14="http://schemas.microsoft.com/office/powerpoint/2010/main" val="33963702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373411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339807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381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4137170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7990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92860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4090817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6145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10361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366339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304163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164382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396412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80791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183252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541C1-D933-42A5-BB75-D8D78BC7B356}" type="datetimeFigureOut">
              <a:rPr lang="en-US" smtClean="0"/>
              <a:t>7/8/2015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112643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6541C1-D933-42A5-BB75-D8D78BC7B356}" type="datetimeFigureOut">
              <a:rPr lang="en-US" smtClean="0"/>
              <a:t>7/8/2015</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1E24F87-D57F-4529-8C2C-0E3DC54FE771}" type="slidenum">
              <a:rPr lang="en-US" smtClean="0"/>
              <a:t>‹#›</a:t>
            </a:fld>
            <a:endParaRPr lang="en-US" dirty="0"/>
          </a:p>
        </p:txBody>
      </p:sp>
    </p:spTree>
    <p:extLst>
      <p:ext uri="{BB962C8B-B14F-4D97-AF65-F5344CB8AC3E}">
        <p14:creationId xmlns:p14="http://schemas.microsoft.com/office/powerpoint/2010/main" val="8010537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Purpose &amp; Destiny pt. 2</a:t>
            </a:r>
            <a:endParaRPr lang="en-US" dirty="0"/>
          </a:p>
        </p:txBody>
      </p:sp>
      <p:sp>
        <p:nvSpPr>
          <p:cNvPr id="3" name="Subtitle 2"/>
          <p:cNvSpPr>
            <a:spLocks noGrp="1"/>
          </p:cNvSpPr>
          <p:nvPr>
            <p:ph type="subTitle" idx="1"/>
          </p:nvPr>
        </p:nvSpPr>
        <p:spPr>
          <a:xfrm>
            <a:off x="533401" y="4050834"/>
            <a:ext cx="7239000" cy="1968966"/>
          </a:xfrm>
        </p:spPr>
        <p:txBody>
          <a:bodyPr>
            <a:normAutofit/>
          </a:bodyPr>
          <a:lstStyle/>
          <a:p>
            <a:r>
              <a:rPr lang="en-US" sz="2400" i="1" dirty="0" smtClean="0"/>
              <a:t>In </a:t>
            </a:r>
            <a:r>
              <a:rPr lang="en-US" sz="2400" i="1" dirty="0"/>
              <a:t>Him also we have obtained an inheritance, being predestined according to the purpose of Him who works all things according to the counsel of His will</a:t>
            </a:r>
            <a:r>
              <a:rPr lang="en-US" sz="2400" i="1" dirty="0" smtClean="0"/>
              <a:t>,</a:t>
            </a:r>
            <a:r>
              <a:rPr lang="en-US" sz="2400" b="1" i="1" u="sng" dirty="0"/>
              <a:t> Ephesians 1:11</a:t>
            </a:r>
            <a:r>
              <a:rPr lang="en-US" sz="2400" i="1" dirty="0"/>
              <a:t> </a:t>
            </a:r>
            <a:endParaRPr lang="en-US" sz="2400" dirty="0"/>
          </a:p>
          <a:p>
            <a:endParaRPr lang="en-US" sz="2400" dirty="0"/>
          </a:p>
        </p:txBody>
      </p:sp>
    </p:spTree>
    <p:extLst>
      <p:ext uri="{BB962C8B-B14F-4D97-AF65-F5344CB8AC3E}">
        <p14:creationId xmlns:p14="http://schemas.microsoft.com/office/powerpoint/2010/main" val="4073132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304800" y="1447800"/>
            <a:ext cx="7490714" cy="4495800"/>
          </a:xfrm>
        </p:spPr>
        <p:txBody>
          <a:bodyPr>
            <a:normAutofit/>
          </a:bodyPr>
          <a:lstStyle/>
          <a:p>
            <a:r>
              <a:rPr lang="en-US" sz="2800" b="1" i="1" u="sng" dirty="0"/>
              <a:t>Ephesians 1:11</a:t>
            </a:r>
            <a:r>
              <a:rPr lang="en-US" sz="2800" i="1" dirty="0"/>
              <a:t> In Him also we have obtained an inheritance, being </a:t>
            </a:r>
            <a:r>
              <a:rPr lang="en-US" sz="2800" b="1" i="1" dirty="0"/>
              <a:t>predestined </a:t>
            </a:r>
            <a:r>
              <a:rPr lang="en-US" sz="2800" i="1" dirty="0"/>
              <a:t>according to the </a:t>
            </a:r>
            <a:r>
              <a:rPr lang="en-US" sz="2800" b="1" i="1" dirty="0"/>
              <a:t>purpose </a:t>
            </a:r>
            <a:r>
              <a:rPr lang="en-US" sz="2800" i="1" dirty="0"/>
              <a:t>of Him who works all things according to the counsel of His will,</a:t>
            </a:r>
            <a:endParaRPr lang="en-US" sz="2800" dirty="0"/>
          </a:p>
          <a:p>
            <a:r>
              <a:rPr lang="en-US" sz="2800" b="1" i="1" u="sng" dirty="0"/>
              <a:t>2 Timothy 1:9</a:t>
            </a:r>
            <a:r>
              <a:rPr lang="en-US" sz="2800" i="1" dirty="0"/>
              <a:t> who has saved us and called us with a holy calling, not according to our works, but according to </a:t>
            </a:r>
            <a:r>
              <a:rPr lang="en-US" sz="2800" b="1" i="1" dirty="0"/>
              <a:t>His</a:t>
            </a:r>
            <a:r>
              <a:rPr lang="en-US" sz="2800" i="1" dirty="0"/>
              <a:t> own </a:t>
            </a:r>
            <a:r>
              <a:rPr lang="en-US" sz="2800" b="1" i="1" dirty="0"/>
              <a:t>purpose</a:t>
            </a:r>
            <a:r>
              <a:rPr lang="en-US" sz="2800" i="1" dirty="0"/>
              <a:t> and grace which was given to us in Christ Jesus before time began,</a:t>
            </a:r>
            <a:endParaRPr lang="en-US" sz="2800" dirty="0"/>
          </a:p>
          <a:p>
            <a:endParaRPr lang="en-US" sz="2800" dirty="0"/>
          </a:p>
        </p:txBody>
      </p:sp>
    </p:spTree>
    <p:extLst>
      <p:ext uri="{BB962C8B-B14F-4D97-AF65-F5344CB8AC3E}">
        <p14:creationId xmlns:p14="http://schemas.microsoft.com/office/powerpoint/2010/main" val="2573695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609598" y="1371600"/>
            <a:ext cx="6934201" cy="5105400"/>
          </a:xfrm>
        </p:spPr>
        <p:txBody>
          <a:bodyPr>
            <a:normAutofit/>
          </a:bodyPr>
          <a:lstStyle/>
          <a:p>
            <a:r>
              <a:rPr lang="en-US" sz="3200" dirty="0"/>
              <a:t>Lessons from the </a:t>
            </a:r>
            <a:r>
              <a:rPr lang="en-US" sz="3200" dirty="0" smtClean="0"/>
              <a:t>past </a:t>
            </a:r>
            <a:r>
              <a:rPr lang="en-US" sz="3200" dirty="0"/>
              <a:t>are the signposts and defining moments that point to the </a:t>
            </a:r>
            <a:r>
              <a:rPr lang="en-US" sz="3200" dirty="0" smtClean="0"/>
              <a:t>Future.</a:t>
            </a:r>
          </a:p>
          <a:p>
            <a:r>
              <a:rPr lang="en-US" sz="3200" dirty="0" smtClean="0"/>
              <a:t>Let’s talk about David and somethings he went through as he was learning about his purpose/ </a:t>
            </a:r>
            <a:r>
              <a:rPr lang="en-US" sz="3200" dirty="0"/>
              <a:t>h</a:t>
            </a:r>
            <a:r>
              <a:rPr lang="en-US" sz="3200" dirty="0" smtClean="0"/>
              <a:t>is destiny. </a:t>
            </a:r>
            <a:endParaRPr lang="en-US" sz="3200" dirty="0"/>
          </a:p>
        </p:txBody>
      </p:sp>
    </p:spTree>
    <p:extLst>
      <p:ext uri="{BB962C8B-B14F-4D97-AF65-F5344CB8AC3E}">
        <p14:creationId xmlns:p14="http://schemas.microsoft.com/office/powerpoint/2010/main" val="74328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152400" y="1371600"/>
            <a:ext cx="7543799" cy="4669763"/>
          </a:xfrm>
        </p:spPr>
        <p:txBody>
          <a:bodyPr>
            <a:normAutofit/>
          </a:bodyPr>
          <a:lstStyle/>
          <a:p>
            <a:r>
              <a:rPr lang="en-US" sz="3600" dirty="0"/>
              <a:t>Just as each defining moment brought David into a deeper walk with God and added a deeper dimension to his faith, it will do the same for us. </a:t>
            </a:r>
          </a:p>
          <a:p>
            <a:r>
              <a:rPr lang="en-US" sz="3600" dirty="0"/>
              <a:t>It is from faith to faith that we are led into the destiny that God has prepared for each one </a:t>
            </a:r>
            <a:r>
              <a:rPr lang="en-US" sz="3600" dirty="0" smtClean="0"/>
              <a:t>of us.</a:t>
            </a:r>
            <a:endParaRPr lang="en-US" sz="3600" dirty="0"/>
          </a:p>
        </p:txBody>
      </p:sp>
    </p:spTree>
    <p:extLst>
      <p:ext uri="{BB962C8B-B14F-4D97-AF65-F5344CB8AC3E}">
        <p14:creationId xmlns:p14="http://schemas.microsoft.com/office/powerpoint/2010/main" val="54195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762000" y="1907209"/>
            <a:ext cx="7010401" cy="4517363"/>
          </a:xfrm>
        </p:spPr>
        <p:txBody>
          <a:bodyPr>
            <a:normAutofit/>
          </a:bodyPr>
          <a:lstStyle/>
          <a:p>
            <a:r>
              <a:rPr lang="en-US" sz="4000" dirty="0" smtClean="0"/>
              <a:t>Now lets talk about his son Solomon his purpose and destiny.</a:t>
            </a:r>
          </a:p>
          <a:p>
            <a:r>
              <a:rPr lang="en-US" sz="4000" dirty="0" smtClean="0"/>
              <a:t>What things went wrong.</a:t>
            </a:r>
            <a:endParaRPr lang="en-US" sz="4000" dirty="0"/>
          </a:p>
        </p:txBody>
      </p:sp>
    </p:spTree>
    <p:extLst>
      <p:ext uri="{BB962C8B-B14F-4D97-AF65-F5344CB8AC3E}">
        <p14:creationId xmlns:p14="http://schemas.microsoft.com/office/powerpoint/2010/main" val="2213184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609598" y="1219200"/>
            <a:ext cx="7391402" cy="5486400"/>
          </a:xfrm>
        </p:spPr>
        <p:txBody>
          <a:bodyPr>
            <a:noAutofit/>
          </a:bodyPr>
          <a:lstStyle/>
          <a:p>
            <a:r>
              <a:rPr lang="en-US" sz="2500" dirty="0"/>
              <a:t>When Solomon lost sight of God's purpose, the things in his life became worthless and futile. </a:t>
            </a:r>
            <a:endParaRPr lang="en-US" sz="2500" dirty="0" smtClean="0"/>
          </a:p>
          <a:p>
            <a:r>
              <a:rPr lang="en-US" sz="2500" dirty="0" smtClean="0"/>
              <a:t>As </a:t>
            </a:r>
            <a:r>
              <a:rPr lang="en-US" sz="2500" dirty="0"/>
              <a:t>a result he became very dissatisfied and discontent with his life. </a:t>
            </a:r>
            <a:endParaRPr lang="en-US" sz="2500" dirty="0" smtClean="0"/>
          </a:p>
          <a:p>
            <a:r>
              <a:rPr lang="en-US" sz="2500" dirty="0" smtClean="0"/>
              <a:t>We </a:t>
            </a:r>
            <a:r>
              <a:rPr lang="en-US" sz="2500" dirty="0"/>
              <a:t>must look to God's purpose in all that we do. </a:t>
            </a:r>
            <a:endParaRPr lang="en-US" sz="2500" dirty="0" smtClean="0"/>
          </a:p>
          <a:p>
            <a:r>
              <a:rPr lang="en-US" sz="2500" dirty="0" smtClean="0"/>
              <a:t>We </a:t>
            </a:r>
            <a:r>
              <a:rPr lang="en-US" sz="2500" dirty="0"/>
              <a:t>must see the things that we do as God given tasks understanding that God wants us to work out His purpose in our lives no matter what it is we are involved in. </a:t>
            </a:r>
            <a:endParaRPr lang="en-US" sz="2500" dirty="0" smtClean="0"/>
          </a:p>
          <a:p>
            <a:r>
              <a:rPr lang="en-US" sz="2500" dirty="0" smtClean="0"/>
              <a:t>This </a:t>
            </a:r>
            <a:r>
              <a:rPr lang="en-US" sz="2500" dirty="0"/>
              <a:t>will keep you from chasing empty rainbows.</a:t>
            </a:r>
          </a:p>
        </p:txBody>
      </p:sp>
    </p:spTree>
    <p:extLst>
      <p:ext uri="{BB962C8B-B14F-4D97-AF65-F5344CB8AC3E}">
        <p14:creationId xmlns:p14="http://schemas.microsoft.com/office/powerpoint/2010/main" val="1004164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609598" y="1270000"/>
            <a:ext cx="7162802" cy="5283200"/>
          </a:xfrm>
        </p:spPr>
        <p:txBody>
          <a:bodyPr>
            <a:normAutofit/>
          </a:bodyPr>
          <a:lstStyle/>
          <a:p>
            <a:r>
              <a:rPr lang="en-US" sz="2800" b="1" i="1" u="sng" dirty="0"/>
              <a:t>Ephesians 1:11</a:t>
            </a:r>
            <a:r>
              <a:rPr lang="en-US" sz="2800" i="1" dirty="0"/>
              <a:t> In Him also we have obtained an inheritance, being predestined according to the purpose of Him who works all things according to the counsel of His will,</a:t>
            </a:r>
            <a:endParaRPr lang="en-US" sz="2800" dirty="0"/>
          </a:p>
          <a:p>
            <a:r>
              <a:rPr lang="en-US" sz="2800" b="1" i="1" u="sng" dirty="0"/>
              <a:t>2 Timothy 1:9</a:t>
            </a:r>
            <a:r>
              <a:rPr lang="en-US" sz="2800" i="1" dirty="0"/>
              <a:t> who has saved us and called us with a holy calling, not according to our works, but according to His own purpose and grace which was given to us in Christ Jesus before time began,</a:t>
            </a:r>
            <a:endParaRPr lang="en-US" sz="2800" dirty="0"/>
          </a:p>
          <a:p>
            <a:endParaRPr lang="en-US" sz="2800" dirty="0"/>
          </a:p>
        </p:txBody>
      </p:sp>
    </p:spTree>
    <p:extLst>
      <p:ext uri="{BB962C8B-B14F-4D97-AF65-F5344CB8AC3E}">
        <p14:creationId xmlns:p14="http://schemas.microsoft.com/office/powerpoint/2010/main" val="1827269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6347714" cy="3880773"/>
          </a:xfrm>
        </p:spPr>
        <p:txBody>
          <a:bodyPr>
            <a:normAutofit/>
          </a:bodyPr>
          <a:lstStyle/>
          <a:p>
            <a:r>
              <a:rPr lang="en-US" sz="4000" dirty="0"/>
              <a:t>Next Bible </a:t>
            </a:r>
            <a:r>
              <a:rPr lang="en-US" sz="4000" dirty="0" smtClean="0"/>
              <a:t>Study-7/15/15</a:t>
            </a:r>
            <a:endParaRPr lang="en-US" sz="4000" dirty="0"/>
          </a:p>
          <a:p>
            <a:r>
              <a:rPr lang="en-US" sz="4000" dirty="0" smtClean="0"/>
              <a:t>Purpose &amp; Destiny pt. 3</a:t>
            </a:r>
          </a:p>
          <a:p>
            <a:r>
              <a:rPr lang="en-US" sz="4000" dirty="0" smtClean="0"/>
              <a:t>Scriptures: Eph. 1:11 &amp; II Tim. 1:9 </a:t>
            </a:r>
            <a:endParaRPr lang="en-US" sz="4000" dirty="0"/>
          </a:p>
          <a:p>
            <a:endParaRPr lang="en-US" sz="4000" dirty="0"/>
          </a:p>
        </p:txBody>
      </p:sp>
    </p:spTree>
    <p:extLst>
      <p:ext uri="{BB962C8B-B14F-4D97-AF65-F5344CB8AC3E}">
        <p14:creationId xmlns:p14="http://schemas.microsoft.com/office/powerpoint/2010/main" val="1824028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6781800" cy="5181600"/>
          </a:xfrm>
        </p:spPr>
        <p:txBody>
          <a:bodyPr>
            <a:normAutofit/>
          </a:bodyPr>
          <a:lstStyle/>
          <a:p>
            <a:pPr marL="0" indent="0">
              <a:buNone/>
            </a:pPr>
            <a:r>
              <a:rPr lang="en-US" sz="3600" dirty="0" smtClean="0"/>
              <a:t>Reference</a:t>
            </a:r>
          </a:p>
          <a:p>
            <a:r>
              <a:rPr lang="en-US" sz="3600" dirty="0" smtClean="0"/>
              <a:t>Ben Birks-Purpose &amp; Destiny- </a:t>
            </a:r>
            <a:r>
              <a:rPr lang="en-US" sz="3600" dirty="0"/>
              <a:t>Ken Birks, Pastor/Teacher</a:t>
            </a:r>
          </a:p>
        </p:txBody>
      </p:sp>
    </p:spTree>
    <p:extLst>
      <p:ext uri="{BB962C8B-B14F-4D97-AF65-F5344CB8AC3E}">
        <p14:creationId xmlns:p14="http://schemas.microsoft.com/office/powerpoint/2010/main" val="106402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609598" y="1295400"/>
            <a:ext cx="7086601" cy="5029200"/>
          </a:xfrm>
        </p:spPr>
        <p:txBody>
          <a:bodyPr>
            <a:normAutofit/>
          </a:bodyPr>
          <a:lstStyle/>
          <a:p>
            <a:r>
              <a:rPr lang="en-US" sz="2400" dirty="0" smtClean="0"/>
              <a:t>Purpose in the Hebrew means:</a:t>
            </a:r>
          </a:p>
          <a:p>
            <a:r>
              <a:rPr lang="en-US" sz="2400" dirty="0" smtClean="0"/>
              <a:t>Original intent</a:t>
            </a:r>
          </a:p>
          <a:p>
            <a:r>
              <a:rPr lang="en-US" sz="2400" dirty="0" smtClean="0"/>
              <a:t>The original reason why something is created</a:t>
            </a:r>
          </a:p>
          <a:p>
            <a:r>
              <a:rPr lang="en-US" sz="2400" dirty="0" smtClean="0"/>
              <a:t>Why something exist is called it’s purpose</a:t>
            </a:r>
          </a:p>
          <a:p>
            <a:r>
              <a:rPr lang="en-US" sz="2400" dirty="0" smtClean="0"/>
              <a:t>Prov. 19:21-There are many plans in a man’s heart, Nevertheless the Lord’s counsel/purpose –that will stand.</a:t>
            </a:r>
          </a:p>
          <a:p>
            <a:r>
              <a:rPr lang="en-US" sz="2400" dirty="0" smtClean="0"/>
              <a:t>God is more interested in His purpose than He is our plans.</a:t>
            </a:r>
            <a:endParaRPr lang="en-US" sz="2400" dirty="0"/>
          </a:p>
        </p:txBody>
      </p:sp>
    </p:spTree>
    <p:extLst>
      <p:ext uri="{BB962C8B-B14F-4D97-AF65-F5344CB8AC3E}">
        <p14:creationId xmlns:p14="http://schemas.microsoft.com/office/powerpoint/2010/main" val="3619625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304800" y="1371600"/>
            <a:ext cx="7391399" cy="4953000"/>
          </a:xfrm>
        </p:spPr>
        <p:txBody>
          <a:bodyPr>
            <a:normAutofit fontScale="85000" lnSpcReduction="20000"/>
          </a:bodyPr>
          <a:lstStyle/>
          <a:p>
            <a:r>
              <a:rPr lang="en-US" sz="3300" dirty="0"/>
              <a:t>Destiny — </a:t>
            </a:r>
            <a:r>
              <a:rPr lang="en-US" sz="3300" i="1" dirty="0"/>
              <a:t>something to do in this life, something only you can </a:t>
            </a:r>
            <a:r>
              <a:rPr lang="en-US" sz="3300" i="1" dirty="0" smtClean="0"/>
              <a:t>do</a:t>
            </a:r>
            <a:r>
              <a:rPr lang="en-US" sz="3300" dirty="0" smtClean="0"/>
              <a:t>. Something intended for us.</a:t>
            </a:r>
            <a:endParaRPr lang="en-US" sz="3300" dirty="0"/>
          </a:p>
          <a:p>
            <a:r>
              <a:rPr lang="en-US" sz="3300" dirty="0"/>
              <a:t>Before you were born, God wired you with certain ambitions, desires, and drives to play a particular role in history — one that only you can play. </a:t>
            </a:r>
            <a:endParaRPr lang="en-US" sz="3300" dirty="0" smtClean="0"/>
          </a:p>
          <a:p>
            <a:r>
              <a:rPr lang="en-US" sz="3300" dirty="0" smtClean="0"/>
              <a:t>Your </a:t>
            </a:r>
            <a:r>
              <a:rPr lang="en-US" sz="3300" dirty="0"/>
              <a:t>life isn't an accident. You have a destiny, one that only you can complete</a:t>
            </a:r>
          </a:p>
          <a:p>
            <a:r>
              <a:rPr lang="en-US" sz="3300" dirty="0"/>
              <a:t>Ephesians 2:10, </a:t>
            </a:r>
            <a:r>
              <a:rPr lang="en-US" sz="3300" i="1" dirty="0"/>
              <a:t>“For we are God’s masterpiece. He has created us anew in Christ Jesus, so we can do the good things he planned for us long ago”</a:t>
            </a:r>
            <a:r>
              <a:rPr lang="en-US" sz="3300" dirty="0"/>
              <a:t> (NLT). </a:t>
            </a:r>
          </a:p>
          <a:p>
            <a:endParaRPr lang="en-US" dirty="0"/>
          </a:p>
        </p:txBody>
      </p:sp>
    </p:spTree>
    <p:extLst>
      <p:ext uri="{BB962C8B-B14F-4D97-AF65-F5344CB8AC3E}">
        <p14:creationId xmlns:p14="http://schemas.microsoft.com/office/powerpoint/2010/main" val="901915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609598" y="1524000"/>
            <a:ext cx="7162801" cy="4800600"/>
          </a:xfrm>
        </p:spPr>
        <p:txBody>
          <a:bodyPr>
            <a:normAutofit/>
          </a:bodyPr>
          <a:lstStyle/>
          <a:p>
            <a:r>
              <a:rPr lang="en-US" sz="3200" b="1" dirty="0"/>
              <a:t>Is it Possible for one to know what their purpose in life is? </a:t>
            </a:r>
            <a:endParaRPr lang="en-US" sz="3200" dirty="0"/>
          </a:p>
          <a:p>
            <a:r>
              <a:rPr lang="en-US" sz="3200" b="1" dirty="0"/>
              <a:t>Learn to detect the defining moments of your life that will be like signposts to the destiny God has outlined for you. </a:t>
            </a:r>
            <a:endParaRPr lang="en-US" sz="3200" dirty="0"/>
          </a:p>
          <a:p>
            <a:endParaRPr lang="en-US" sz="3200" dirty="0"/>
          </a:p>
        </p:txBody>
      </p:sp>
    </p:spTree>
    <p:extLst>
      <p:ext uri="{BB962C8B-B14F-4D97-AF65-F5344CB8AC3E}">
        <p14:creationId xmlns:p14="http://schemas.microsoft.com/office/powerpoint/2010/main" val="1807744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457200" y="1371600"/>
            <a:ext cx="7238999" cy="5105400"/>
          </a:xfrm>
        </p:spPr>
        <p:txBody>
          <a:bodyPr/>
          <a:lstStyle/>
          <a:p>
            <a:r>
              <a:rPr lang="en-US" sz="2800" dirty="0"/>
              <a:t>W</a:t>
            </a:r>
            <a:r>
              <a:rPr lang="en-US" sz="2800" dirty="0" smtClean="0"/>
              <a:t>e talked about in part 1 of this series, some </a:t>
            </a:r>
            <a:r>
              <a:rPr lang="en-US" sz="2800" dirty="0"/>
              <a:t>of the unique talents and experiences God has given you to </a:t>
            </a:r>
            <a:r>
              <a:rPr lang="en-US" sz="2800" dirty="0" smtClean="0"/>
              <a:t>use.</a:t>
            </a:r>
          </a:p>
          <a:p>
            <a:r>
              <a:rPr lang="en-US" sz="2800" b="1" dirty="0" smtClean="0"/>
              <a:t>Personal Inventory-</a:t>
            </a:r>
            <a:r>
              <a:rPr lang="en-US" sz="2800" dirty="0" smtClean="0"/>
              <a:t>What </a:t>
            </a:r>
            <a:r>
              <a:rPr lang="en-US" sz="2800" dirty="0"/>
              <a:t>really matters in your </a:t>
            </a:r>
            <a:r>
              <a:rPr lang="en-US" sz="2800" dirty="0" smtClean="0"/>
              <a:t>life; What </a:t>
            </a:r>
            <a:r>
              <a:rPr lang="en-US" sz="2800" dirty="0"/>
              <a:t>brings you a sense of joy and </a:t>
            </a:r>
            <a:r>
              <a:rPr lang="en-US" sz="2800" dirty="0" smtClean="0"/>
              <a:t>happiness; What </a:t>
            </a:r>
            <a:r>
              <a:rPr lang="en-US" sz="2800" dirty="0"/>
              <a:t>energizes you</a:t>
            </a:r>
            <a:r>
              <a:rPr lang="en-US" sz="2800" dirty="0" smtClean="0"/>
              <a:t>?</a:t>
            </a:r>
          </a:p>
          <a:p>
            <a:r>
              <a:rPr lang="en-US" sz="2800" dirty="0" smtClean="0"/>
              <a:t>What are some of the spiritual aspects  in our life that we need to consider?</a:t>
            </a:r>
            <a:endParaRPr lang="en-US" sz="2800" dirty="0"/>
          </a:p>
          <a:p>
            <a:endParaRPr lang="en-US" dirty="0"/>
          </a:p>
        </p:txBody>
      </p:sp>
    </p:spTree>
    <p:extLst>
      <p:ext uri="{BB962C8B-B14F-4D97-AF65-F5344CB8AC3E}">
        <p14:creationId xmlns:p14="http://schemas.microsoft.com/office/powerpoint/2010/main" val="908460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381000" y="1295400"/>
            <a:ext cx="7238999" cy="5029200"/>
          </a:xfrm>
        </p:spPr>
        <p:txBody>
          <a:bodyPr>
            <a:normAutofit/>
          </a:bodyPr>
          <a:lstStyle/>
          <a:p>
            <a:r>
              <a:rPr lang="en-US" sz="2400" dirty="0"/>
              <a:t>Before you were born, God gave you a unique mixture of spiritual gifts, passions, abilities, personality, and experiences. </a:t>
            </a:r>
            <a:endParaRPr lang="en-US" sz="2400" dirty="0" smtClean="0"/>
          </a:p>
          <a:p>
            <a:r>
              <a:rPr lang="en-US" sz="2400" dirty="0" smtClean="0"/>
              <a:t>There’s </a:t>
            </a:r>
            <a:r>
              <a:rPr lang="en-US" sz="2400" dirty="0"/>
              <a:t>no one like you in the entire universe because, in part, there’s no one with your unique mix of talents. </a:t>
            </a:r>
            <a:endParaRPr lang="en-US" sz="2400" dirty="0" smtClean="0"/>
          </a:p>
          <a:p>
            <a:r>
              <a:rPr lang="en-US" sz="2400" dirty="0" smtClean="0"/>
              <a:t>This is </a:t>
            </a:r>
            <a:r>
              <a:rPr lang="en-US" sz="2400" dirty="0"/>
              <a:t>why your destiny is so unique. It’s your destiny. Not your mother’s, not your father’s, not your pastor’s.</a:t>
            </a:r>
            <a:r>
              <a:rPr lang="en-US" sz="2400" i="1" dirty="0"/>
              <a:t> It’s your destiny. </a:t>
            </a:r>
          </a:p>
          <a:p>
            <a:r>
              <a:rPr lang="en-US" sz="2400" i="1" dirty="0"/>
              <a:t>All the days planned for me were written in your book before I was one day old” </a:t>
            </a:r>
            <a:r>
              <a:rPr lang="en-US" sz="2400" dirty="0"/>
              <a:t>(Psalm 139:16 NCV).</a:t>
            </a:r>
          </a:p>
          <a:p>
            <a:endParaRPr lang="en-US" dirty="0"/>
          </a:p>
        </p:txBody>
      </p:sp>
    </p:spTree>
    <p:extLst>
      <p:ext uri="{BB962C8B-B14F-4D97-AF65-F5344CB8AC3E}">
        <p14:creationId xmlns:p14="http://schemas.microsoft.com/office/powerpoint/2010/main" val="2227516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304800" y="1447800"/>
            <a:ext cx="7543800" cy="4953000"/>
          </a:xfrm>
        </p:spPr>
        <p:txBody>
          <a:bodyPr>
            <a:noAutofit/>
          </a:bodyPr>
          <a:lstStyle/>
          <a:p>
            <a:r>
              <a:rPr lang="en-US" sz="2800" b="1" dirty="0" smtClean="0"/>
              <a:t>Purpose</a:t>
            </a:r>
            <a:r>
              <a:rPr lang="en-US" sz="2800" dirty="0" smtClean="0"/>
              <a:t>-The original reason something exist</a:t>
            </a:r>
          </a:p>
          <a:p>
            <a:r>
              <a:rPr lang="en-US" sz="2800" b="1" dirty="0" smtClean="0"/>
              <a:t>Mission</a:t>
            </a:r>
            <a:r>
              <a:rPr lang="en-US" sz="2800" dirty="0" smtClean="0"/>
              <a:t>-General Assignment to fulfill the purpose.</a:t>
            </a:r>
          </a:p>
          <a:p>
            <a:r>
              <a:rPr lang="en-US" sz="2800" b="1" dirty="0" smtClean="0"/>
              <a:t>Vision</a:t>
            </a:r>
            <a:r>
              <a:rPr lang="en-US" sz="2800" dirty="0" smtClean="0"/>
              <a:t>-Customizing the mission. Distinctive project to fulfill the mission. (e.g. architects)</a:t>
            </a:r>
          </a:p>
          <a:p>
            <a:r>
              <a:rPr lang="en-US" sz="2800" dirty="0" smtClean="0"/>
              <a:t>God never does anything without purpose. </a:t>
            </a:r>
          </a:p>
          <a:p>
            <a:r>
              <a:rPr lang="en-US" sz="2800" dirty="0" smtClean="0"/>
              <a:t>There is a reason/purpose why each of us are here.</a:t>
            </a:r>
            <a:endParaRPr lang="en-US" sz="2800" dirty="0"/>
          </a:p>
        </p:txBody>
      </p:sp>
    </p:spTree>
    <p:extLst>
      <p:ext uri="{BB962C8B-B14F-4D97-AF65-F5344CB8AC3E}">
        <p14:creationId xmlns:p14="http://schemas.microsoft.com/office/powerpoint/2010/main" val="3976662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609598" y="1524000"/>
            <a:ext cx="7239002" cy="5257800"/>
          </a:xfrm>
        </p:spPr>
        <p:txBody>
          <a:bodyPr>
            <a:normAutofit/>
          </a:bodyPr>
          <a:lstStyle/>
          <a:p>
            <a:r>
              <a:rPr lang="en-US" sz="3200" dirty="0" smtClean="0"/>
              <a:t>What is your purpose in the Body of Christ (the church)?</a:t>
            </a:r>
          </a:p>
          <a:p>
            <a:r>
              <a:rPr lang="en-US" sz="3200" dirty="0" smtClean="0"/>
              <a:t>How do you help the church to fulfill it’s mission?</a:t>
            </a:r>
            <a:endParaRPr lang="en-US" sz="3200" dirty="0"/>
          </a:p>
        </p:txBody>
      </p:sp>
    </p:spTree>
    <p:extLst>
      <p:ext uri="{BB962C8B-B14F-4D97-AF65-F5344CB8AC3E}">
        <p14:creationId xmlns:p14="http://schemas.microsoft.com/office/powerpoint/2010/main" val="4219210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2</a:t>
            </a:r>
          </a:p>
        </p:txBody>
      </p:sp>
      <p:sp>
        <p:nvSpPr>
          <p:cNvPr id="3" name="Content Placeholder 2"/>
          <p:cNvSpPr>
            <a:spLocks noGrp="1"/>
          </p:cNvSpPr>
          <p:nvPr>
            <p:ph idx="1"/>
          </p:nvPr>
        </p:nvSpPr>
        <p:spPr>
          <a:xfrm>
            <a:off x="304800" y="1295400"/>
            <a:ext cx="7315200" cy="5181600"/>
          </a:xfrm>
        </p:spPr>
        <p:txBody>
          <a:bodyPr>
            <a:normAutofit/>
          </a:bodyPr>
          <a:lstStyle/>
          <a:p>
            <a:r>
              <a:rPr lang="en-US" sz="2800" dirty="0" smtClean="0"/>
              <a:t>The purpose of Abiding Faith is to win souls and glorify God by accomplishing the things written in our mission statement.</a:t>
            </a:r>
          </a:p>
          <a:p>
            <a:r>
              <a:rPr lang="en-US" sz="2800" dirty="0" smtClean="0"/>
              <a:t>Read AFCC Mission Statement</a:t>
            </a:r>
          </a:p>
          <a:p>
            <a:r>
              <a:rPr lang="en-US" sz="2800" dirty="0" smtClean="0"/>
              <a:t>Vision-What’s in place to assist with accomplishing </a:t>
            </a:r>
            <a:r>
              <a:rPr lang="en-US" sz="2800" dirty="0"/>
              <a:t>the </a:t>
            </a:r>
            <a:r>
              <a:rPr lang="en-US" sz="2800" dirty="0" smtClean="0"/>
              <a:t>mission</a:t>
            </a:r>
          </a:p>
          <a:p>
            <a:r>
              <a:rPr lang="en-US" sz="2800" dirty="0" smtClean="0"/>
              <a:t>In general, “when </a:t>
            </a:r>
            <a:r>
              <a:rPr lang="en-US" sz="2800" dirty="0"/>
              <a:t>the church has lost it’s soul-winning thrust. It has lost its purpose for existence</a:t>
            </a:r>
            <a:r>
              <a:rPr lang="en-US" sz="2800" dirty="0" smtClean="0"/>
              <a:t>.”</a:t>
            </a:r>
            <a:endParaRPr lang="en-US" sz="2800" dirty="0"/>
          </a:p>
          <a:p>
            <a:endParaRPr lang="en-US" sz="2800" dirty="0" smtClean="0"/>
          </a:p>
        </p:txBody>
      </p:sp>
    </p:spTree>
    <p:extLst>
      <p:ext uri="{BB962C8B-B14F-4D97-AF65-F5344CB8AC3E}">
        <p14:creationId xmlns:p14="http://schemas.microsoft.com/office/powerpoint/2010/main" val="3723757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220</TotalTime>
  <Words>970</Words>
  <Application>Microsoft Office PowerPoint</Application>
  <PresentationFormat>On-screen Show (4:3)</PresentationFormat>
  <Paragraphs>66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Purpose &amp; Destiny pt. 2</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&amp; Destiny</dc:title>
  <dc:creator>vhanflstubbp</dc:creator>
  <cp:lastModifiedBy>AFCC</cp:lastModifiedBy>
  <cp:revision>21</cp:revision>
  <cp:lastPrinted>2015-07-08T20:29:08Z</cp:lastPrinted>
  <dcterms:created xsi:type="dcterms:W3CDTF">2015-05-19T15:11:37Z</dcterms:created>
  <dcterms:modified xsi:type="dcterms:W3CDTF">2015-07-08T23:36:04Z</dcterms:modified>
</cp:coreProperties>
</file>