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2"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E19814-B4D0-445C-B44B-594157453C26}"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598BE-606B-4BD4-BCCA-83A0E630BCF7}" type="slidenum">
              <a:rPr lang="en-US" smtClean="0"/>
              <a:t>‹#›</a:t>
            </a:fld>
            <a:endParaRPr lang="en-US"/>
          </a:p>
        </p:txBody>
      </p:sp>
    </p:spTree>
    <p:extLst>
      <p:ext uri="{BB962C8B-B14F-4D97-AF65-F5344CB8AC3E}">
        <p14:creationId xmlns:p14="http://schemas.microsoft.com/office/powerpoint/2010/main" val="180816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19814-B4D0-445C-B44B-594157453C26}"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598BE-606B-4BD4-BCCA-83A0E630BCF7}" type="slidenum">
              <a:rPr lang="en-US" smtClean="0"/>
              <a:t>‹#›</a:t>
            </a:fld>
            <a:endParaRPr lang="en-US"/>
          </a:p>
        </p:txBody>
      </p:sp>
    </p:spTree>
    <p:extLst>
      <p:ext uri="{BB962C8B-B14F-4D97-AF65-F5344CB8AC3E}">
        <p14:creationId xmlns:p14="http://schemas.microsoft.com/office/powerpoint/2010/main" val="310632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19814-B4D0-445C-B44B-594157453C26}"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598BE-606B-4BD4-BCCA-83A0E630BCF7}" type="slidenum">
              <a:rPr lang="en-US" smtClean="0"/>
              <a:t>‹#›</a:t>
            </a:fld>
            <a:endParaRPr lang="en-US"/>
          </a:p>
        </p:txBody>
      </p:sp>
    </p:spTree>
    <p:extLst>
      <p:ext uri="{BB962C8B-B14F-4D97-AF65-F5344CB8AC3E}">
        <p14:creationId xmlns:p14="http://schemas.microsoft.com/office/powerpoint/2010/main" val="2354667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48A87A34-81AB-432B-8DAE-1953F412C126}" type="datetimeFigureOut">
              <a:rPr lang="en-US" smtClean="0"/>
              <a:t>3/15/2017</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8210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9615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3/15/2017</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6182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5720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1022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9045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8281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902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19814-B4D0-445C-B44B-594157453C26}"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598BE-606B-4BD4-BCCA-83A0E630BCF7}" type="slidenum">
              <a:rPr lang="en-US" smtClean="0"/>
              <a:t>‹#›</a:t>
            </a:fld>
            <a:endParaRPr lang="en-US"/>
          </a:p>
        </p:txBody>
      </p:sp>
    </p:spTree>
    <p:extLst>
      <p:ext uri="{BB962C8B-B14F-4D97-AF65-F5344CB8AC3E}">
        <p14:creationId xmlns:p14="http://schemas.microsoft.com/office/powerpoint/2010/main" val="34802082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8878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15350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3/15/2017</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093899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3/15/2017</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65694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48A87A34-81AB-432B-8DAE-1953F412C126}" type="datetimeFigureOut">
              <a:rPr lang="en-US" smtClean="0"/>
              <a:pPr/>
              <a:t>3/15/2017</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3725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49553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60097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25435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3/15/2017</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6922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E19814-B4D0-445C-B44B-594157453C26}"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598BE-606B-4BD4-BCCA-83A0E630BCF7}" type="slidenum">
              <a:rPr lang="en-US" smtClean="0"/>
              <a:t>‹#›</a:t>
            </a:fld>
            <a:endParaRPr lang="en-US"/>
          </a:p>
        </p:txBody>
      </p:sp>
    </p:spTree>
    <p:extLst>
      <p:ext uri="{BB962C8B-B14F-4D97-AF65-F5344CB8AC3E}">
        <p14:creationId xmlns:p14="http://schemas.microsoft.com/office/powerpoint/2010/main" val="719043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E19814-B4D0-445C-B44B-594157453C26}"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598BE-606B-4BD4-BCCA-83A0E630BCF7}" type="slidenum">
              <a:rPr lang="en-US" smtClean="0"/>
              <a:t>‹#›</a:t>
            </a:fld>
            <a:endParaRPr lang="en-US"/>
          </a:p>
        </p:txBody>
      </p:sp>
    </p:spTree>
    <p:extLst>
      <p:ext uri="{BB962C8B-B14F-4D97-AF65-F5344CB8AC3E}">
        <p14:creationId xmlns:p14="http://schemas.microsoft.com/office/powerpoint/2010/main" val="200559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E19814-B4D0-445C-B44B-594157453C26}" type="datetimeFigureOut">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598BE-606B-4BD4-BCCA-83A0E630BCF7}" type="slidenum">
              <a:rPr lang="en-US" smtClean="0"/>
              <a:t>‹#›</a:t>
            </a:fld>
            <a:endParaRPr lang="en-US"/>
          </a:p>
        </p:txBody>
      </p:sp>
    </p:spTree>
    <p:extLst>
      <p:ext uri="{BB962C8B-B14F-4D97-AF65-F5344CB8AC3E}">
        <p14:creationId xmlns:p14="http://schemas.microsoft.com/office/powerpoint/2010/main" val="53516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E19814-B4D0-445C-B44B-594157453C26}"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598BE-606B-4BD4-BCCA-83A0E630BCF7}" type="slidenum">
              <a:rPr lang="en-US" smtClean="0"/>
              <a:t>‹#›</a:t>
            </a:fld>
            <a:endParaRPr lang="en-US"/>
          </a:p>
        </p:txBody>
      </p:sp>
    </p:spTree>
    <p:extLst>
      <p:ext uri="{BB962C8B-B14F-4D97-AF65-F5344CB8AC3E}">
        <p14:creationId xmlns:p14="http://schemas.microsoft.com/office/powerpoint/2010/main" val="3459869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19814-B4D0-445C-B44B-594157453C26}" type="datetimeFigureOut">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598BE-606B-4BD4-BCCA-83A0E630BCF7}" type="slidenum">
              <a:rPr lang="en-US" smtClean="0"/>
              <a:t>‹#›</a:t>
            </a:fld>
            <a:endParaRPr lang="en-US"/>
          </a:p>
        </p:txBody>
      </p:sp>
    </p:spTree>
    <p:extLst>
      <p:ext uri="{BB962C8B-B14F-4D97-AF65-F5344CB8AC3E}">
        <p14:creationId xmlns:p14="http://schemas.microsoft.com/office/powerpoint/2010/main" val="348856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E19814-B4D0-445C-B44B-594157453C26}"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598BE-606B-4BD4-BCCA-83A0E630BCF7}" type="slidenum">
              <a:rPr lang="en-US" smtClean="0"/>
              <a:t>‹#›</a:t>
            </a:fld>
            <a:endParaRPr lang="en-US"/>
          </a:p>
        </p:txBody>
      </p:sp>
    </p:spTree>
    <p:extLst>
      <p:ext uri="{BB962C8B-B14F-4D97-AF65-F5344CB8AC3E}">
        <p14:creationId xmlns:p14="http://schemas.microsoft.com/office/powerpoint/2010/main" val="3965219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E19814-B4D0-445C-B44B-594157453C26}"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598BE-606B-4BD4-BCCA-83A0E630BCF7}" type="slidenum">
              <a:rPr lang="en-US" smtClean="0"/>
              <a:t>‹#›</a:t>
            </a:fld>
            <a:endParaRPr lang="en-US"/>
          </a:p>
        </p:txBody>
      </p:sp>
    </p:spTree>
    <p:extLst>
      <p:ext uri="{BB962C8B-B14F-4D97-AF65-F5344CB8AC3E}">
        <p14:creationId xmlns:p14="http://schemas.microsoft.com/office/powerpoint/2010/main" val="276145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19814-B4D0-445C-B44B-594157453C26}" type="datetimeFigureOut">
              <a:rPr lang="en-US" smtClean="0"/>
              <a:t>3/15/2017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598BE-606B-4BD4-BCCA-83A0E630BCF7}" type="slidenum">
              <a:rPr lang="en-US" smtClean="0"/>
              <a:t>‹#›</a:t>
            </a:fld>
            <a:endParaRPr lang="en-US"/>
          </a:p>
        </p:txBody>
      </p:sp>
    </p:spTree>
    <p:extLst>
      <p:ext uri="{BB962C8B-B14F-4D97-AF65-F5344CB8AC3E}">
        <p14:creationId xmlns:p14="http://schemas.microsoft.com/office/powerpoint/2010/main" val="2639258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3/15/2017</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3406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3083" y="1288111"/>
            <a:ext cx="7855888" cy="2340390"/>
          </a:xfrm>
        </p:spPr>
        <p:txBody>
          <a:bodyPr anchor="ctr">
            <a:normAutofit fontScale="90000"/>
          </a:bodyPr>
          <a:lstStyle/>
          <a:p>
            <a:r>
              <a:rPr lang="en-US" dirty="0"/>
              <a:t>Receiving </a:t>
            </a:r>
            <a:r>
              <a:rPr lang="en-US" dirty="0" smtClean="0"/>
              <a:t>the Power </a:t>
            </a:r>
            <a:br>
              <a:rPr lang="en-US" dirty="0" smtClean="0"/>
            </a:br>
            <a:r>
              <a:rPr lang="en-US" dirty="0" smtClean="0"/>
              <a:t>of </a:t>
            </a:r>
            <a:r>
              <a:rPr lang="en-US" dirty="0"/>
              <a:t>the </a:t>
            </a:r>
            <a:r>
              <a:rPr lang="en-US" dirty="0" smtClean="0"/>
              <a:t>Holy </a:t>
            </a:r>
            <a:r>
              <a:rPr lang="en-US" dirty="0"/>
              <a:t>Spirit</a:t>
            </a:r>
          </a:p>
        </p:txBody>
      </p:sp>
      <p:sp>
        <p:nvSpPr>
          <p:cNvPr id="3" name="Subtitle 2"/>
          <p:cNvSpPr>
            <a:spLocks noGrp="1"/>
          </p:cNvSpPr>
          <p:nvPr>
            <p:ph type="subTitle" idx="1"/>
          </p:nvPr>
        </p:nvSpPr>
        <p:spPr>
          <a:xfrm>
            <a:off x="803083" y="3200400"/>
            <a:ext cx="7426517" cy="1952045"/>
          </a:xfrm>
        </p:spPr>
        <p:txBody>
          <a:bodyPr>
            <a:normAutofit fontScale="85000" lnSpcReduction="10000"/>
          </a:bodyPr>
          <a:lstStyle/>
          <a:p>
            <a:pPr algn="just"/>
            <a:r>
              <a:rPr lang="en-US" sz="3000" dirty="0"/>
              <a:t>“But you will receive power when the Holy Spirit comes on you; and you will be my witnesses in Jerusalem, and in all Judea and Samaria, and to the ends of the earth.”</a:t>
            </a:r>
          </a:p>
          <a:p>
            <a:pPr algn="just"/>
            <a:r>
              <a:rPr lang="en-US" sz="3000" dirty="0"/>
              <a:t>‭‭Acts‬ ‭1:8‬ ‭NIV‬‬</a:t>
            </a:r>
          </a:p>
          <a:p>
            <a:pPr algn="just"/>
            <a:endParaRPr lang="en-US" dirty="0"/>
          </a:p>
        </p:txBody>
      </p:sp>
    </p:spTree>
    <p:extLst>
      <p:ext uri="{BB962C8B-B14F-4D97-AF65-F5344CB8AC3E}">
        <p14:creationId xmlns:p14="http://schemas.microsoft.com/office/powerpoint/2010/main" val="4236326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430418"/>
            <a:ext cx="6377940" cy="1293028"/>
          </a:xfrm>
        </p:spPr>
        <p:txBody>
          <a:bodyPr/>
          <a:lstStyle/>
          <a:p>
            <a:r>
              <a:rPr lang="en-US" dirty="0"/>
              <a:t>Receiving the Power </a:t>
            </a:r>
            <a:br>
              <a:rPr lang="en-US" dirty="0"/>
            </a:br>
            <a:r>
              <a:rPr lang="en-US" dirty="0"/>
              <a:t>of the Holy Spirit</a:t>
            </a:r>
          </a:p>
        </p:txBody>
      </p:sp>
      <p:sp>
        <p:nvSpPr>
          <p:cNvPr id="3" name="Content Placeholder 2"/>
          <p:cNvSpPr>
            <a:spLocks noGrp="1"/>
          </p:cNvSpPr>
          <p:nvPr>
            <p:ph idx="1"/>
          </p:nvPr>
        </p:nvSpPr>
        <p:spPr>
          <a:xfrm>
            <a:off x="0" y="1723446"/>
            <a:ext cx="9144000" cy="4772770"/>
          </a:xfrm>
        </p:spPr>
        <p:txBody>
          <a:bodyPr>
            <a:normAutofit/>
          </a:bodyPr>
          <a:lstStyle/>
          <a:p>
            <a:pPr marL="0" indent="0">
              <a:buNone/>
            </a:pPr>
            <a:r>
              <a:rPr lang="en-US" sz="2400" dirty="0"/>
              <a:t>“And, behold, I send the promise of my Father upon you: but tarry ye in the city of Jerusalem, until ye be endued with power from on high.”</a:t>
            </a:r>
          </a:p>
          <a:p>
            <a:pPr marL="0" indent="0">
              <a:buNone/>
            </a:pPr>
            <a:r>
              <a:rPr lang="en-US" sz="2400" dirty="0"/>
              <a:t>Luke 24:49 KJV</a:t>
            </a:r>
          </a:p>
          <a:p>
            <a:pPr marL="0" indent="0">
              <a:buNone/>
            </a:pPr>
            <a:endParaRPr lang="en-US" sz="2400" dirty="0"/>
          </a:p>
          <a:p>
            <a:pPr marL="0" indent="0">
              <a:buNone/>
            </a:pPr>
            <a:r>
              <a:rPr lang="en-US" sz="2400" dirty="0"/>
              <a:t>“I assure you that whoever believes in me will do the works that I do. They will do even greater works than these because I am going to the Father. I will do whatever you ask for in my name, so that the Father can be glorified in the Son.</a:t>
            </a:r>
          </a:p>
          <a:p>
            <a:pPr marL="0" indent="0">
              <a:buNone/>
            </a:pPr>
            <a:r>
              <a:rPr lang="en-US" sz="2400" dirty="0"/>
              <a:t>John 14:12-13 CEB</a:t>
            </a:r>
          </a:p>
          <a:p>
            <a:pPr marL="0" indent="0">
              <a:buNone/>
            </a:pPr>
            <a:endParaRPr lang="en-US" sz="2400" dirty="0"/>
          </a:p>
          <a:p>
            <a:pPr marL="0" indent="0">
              <a:buNone/>
            </a:pPr>
            <a:endParaRPr lang="en-US" sz="2400" dirty="0"/>
          </a:p>
          <a:p>
            <a:endParaRPr lang="en-US" dirty="0"/>
          </a:p>
        </p:txBody>
      </p:sp>
    </p:spTree>
    <p:extLst>
      <p:ext uri="{BB962C8B-B14F-4D97-AF65-F5344CB8AC3E}">
        <p14:creationId xmlns:p14="http://schemas.microsoft.com/office/powerpoint/2010/main" val="570307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430418"/>
            <a:ext cx="6377940" cy="1293028"/>
          </a:xfrm>
        </p:spPr>
        <p:txBody>
          <a:bodyPr/>
          <a:lstStyle/>
          <a:p>
            <a:r>
              <a:rPr lang="en-US" dirty="0"/>
              <a:t>Receiving the Power </a:t>
            </a:r>
            <a:br>
              <a:rPr lang="en-US" dirty="0"/>
            </a:br>
            <a:r>
              <a:rPr lang="en-US" dirty="0"/>
              <a:t>of the Holy Spirit</a:t>
            </a:r>
          </a:p>
        </p:txBody>
      </p:sp>
      <p:sp>
        <p:nvSpPr>
          <p:cNvPr id="3" name="Content Placeholder 2"/>
          <p:cNvSpPr>
            <a:spLocks noGrp="1"/>
          </p:cNvSpPr>
          <p:nvPr>
            <p:ph idx="1"/>
          </p:nvPr>
        </p:nvSpPr>
        <p:spPr>
          <a:xfrm>
            <a:off x="0" y="1295400"/>
            <a:ext cx="9144000" cy="4772770"/>
          </a:xfrm>
        </p:spPr>
        <p:txBody>
          <a:bodyPr>
            <a:normAutofit/>
          </a:bodyPr>
          <a:lstStyle/>
          <a:p>
            <a:pPr marL="0" indent="0">
              <a:buNone/>
            </a:pPr>
            <a:endParaRPr lang="en-US" sz="2400" dirty="0"/>
          </a:p>
          <a:p>
            <a:pPr marL="0" indent="0">
              <a:buNone/>
            </a:pPr>
            <a:r>
              <a:rPr lang="en-US" sz="2400" dirty="0"/>
              <a:t>Are you operating in Power? </a:t>
            </a:r>
          </a:p>
          <a:p>
            <a:pPr marL="0" indent="0">
              <a:buNone/>
            </a:pPr>
            <a:r>
              <a:rPr lang="en-US" sz="2400" dirty="0"/>
              <a:t> </a:t>
            </a:r>
            <a:r>
              <a:rPr lang="en-US" sz="2400" dirty="0" err="1"/>
              <a:t>pow·er</a:t>
            </a:r>
            <a:r>
              <a:rPr lang="en-US" sz="2400" dirty="0"/>
              <a:t>.   ˈ</a:t>
            </a:r>
            <a:r>
              <a:rPr lang="en-US" sz="2400" dirty="0" err="1"/>
              <a:t>pou</a:t>
            </a:r>
            <a:r>
              <a:rPr lang="en-US" sz="2400" dirty="0"/>
              <a:t>(ə)r/noun : </a:t>
            </a:r>
          </a:p>
          <a:p>
            <a:pPr marL="0" indent="0">
              <a:buNone/>
            </a:pPr>
            <a:r>
              <a:rPr lang="en-US" sz="2400" dirty="0"/>
              <a:t>1. the ability to do something or act in a particular way, especially as a faculty or quality.   </a:t>
            </a:r>
          </a:p>
          <a:p>
            <a:pPr marL="0" indent="0">
              <a:buNone/>
            </a:pPr>
            <a:r>
              <a:rPr lang="en-US" sz="2400" dirty="0"/>
              <a:t> 2. the capacity or ability to direct or influence the behavior of others or the course of events.</a:t>
            </a:r>
          </a:p>
          <a:p>
            <a:pPr marL="0" indent="0">
              <a:buNone/>
            </a:pPr>
            <a:endParaRPr lang="en-US" sz="2400" dirty="0"/>
          </a:p>
          <a:p>
            <a:pPr marL="0" indent="0">
              <a:buNone/>
            </a:pPr>
            <a:r>
              <a:rPr lang="en-US" sz="2400" dirty="0"/>
              <a:t>“Not that we are sufficient of ourselves to think any thing as of ourselves; but our sufficiency is of God;” 2 Corinthians 3:5 KJV</a:t>
            </a:r>
          </a:p>
          <a:p>
            <a:pPr marL="0" indent="0">
              <a:buNone/>
            </a:pPr>
            <a:endParaRPr lang="en-US" sz="2400" dirty="0"/>
          </a:p>
          <a:p>
            <a:endParaRPr lang="en-US" dirty="0"/>
          </a:p>
        </p:txBody>
      </p:sp>
    </p:spTree>
    <p:extLst>
      <p:ext uri="{BB962C8B-B14F-4D97-AF65-F5344CB8AC3E}">
        <p14:creationId xmlns:p14="http://schemas.microsoft.com/office/powerpoint/2010/main" val="273454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430418"/>
            <a:ext cx="6377940" cy="1293028"/>
          </a:xfrm>
        </p:spPr>
        <p:txBody>
          <a:bodyPr/>
          <a:lstStyle/>
          <a:p>
            <a:r>
              <a:rPr lang="en-US" dirty="0"/>
              <a:t>Receiving the Power </a:t>
            </a:r>
            <a:br>
              <a:rPr lang="en-US" dirty="0"/>
            </a:br>
            <a:r>
              <a:rPr lang="en-US" dirty="0"/>
              <a:t>of the Holy Spirit</a:t>
            </a:r>
          </a:p>
        </p:txBody>
      </p:sp>
      <p:sp>
        <p:nvSpPr>
          <p:cNvPr id="3" name="Content Placeholder 2"/>
          <p:cNvSpPr>
            <a:spLocks noGrp="1"/>
          </p:cNvSpPr>
          <p:nvPr>
            <p:ph idx="1"/>
          </p:nvPr>
        </p:nvSpPr>
        <p:spPr>
          <a:xfrm>
            <a:off x="0" y="1723446"/>
            <a:ext cx="9144000" cy="4486523"/>
          </a:xfrm>
        </p:spPr>
        <p:txBody>
          <a:bodyPr>
            <a:normAutofit fontScale="92500" lnSpcReduction="20000"/>
          </a:bodyPr>
          <a:lstStyle/>
          <a:p>
            <a:pPr marL="0" indent="0">
              <a:buNone/>
            </a:pPr>
            <a:r>
              <a:rPr lang="en-US" sz="2400" dirty="0"/>
              <a:t>How do you let the Holy Spirit fill you?</a:t>
            </a:r>
          </a:p>
          <a:p>
            <a:pPr marL="0" indent="0">
              <a:buNone/>
            </a:pPr>
            <a:r>
              <a:rPr lang="en-US" sz="2400" dirty="0"/>
              <a:t>1. You must want to be filled.</a:t>
            </a:r>
          </a:p>
          <a:p>
            <a:pPr marL="0" indent="0">
              <a:buNone/>
            </a:pPr>
            <a:r>
              <a:rPr lang="en-US" sz="2400" dirty="0"/>
              <a:t>Blessed are those who hunger and thirst for righteousness for they shall be filled.</a:t>
            </a:r>
          </a:p>
          <a:p>
            <a:pPr marL="0" indent="0">
              <a:buNone/>
            </a:pPr>
            <a:r>
              <a:rPr lang="en-US" sz="2400" dirty="0"/>
              <a:t>Matthew 5:6</a:t>
            </a:r>
          </a:p>
          <a:p>
            <a:pPr marL="0" indent="0">
              <a:buNone/>
            </a:pPr>
            <a:endParaRPr lang="en-US" sz="2400" dirty="0"/>
          </a:p>
          <a:p>
            <a:pPr marL="0" indent="0">
              <a:buNone/>
            </a:pPr>
            <a:r>
              <a:rPr lang="en-US" sz="2400" dirty="0"/>
              <a:t>A W Tozer says that "without qualification that very man is as holy and as full of the Spirit as he wants to be. He may not be as full as he wishes he were, but he is most certainly as full as he wants to be.”</a:t>
            </a:r>
          </a:p>
          <a:p>
            <a:pPr marL="0" indent="0">
              <a:buNone/>
            </a:pPr>
            <a:r>
              <a:rPr lang="en-US" sz="2400" dirty="0"/>
              <a:t> </a:t>
            </a:r>
          </a:p>
          <a:p>
            <a:pPr marL="0" indent="0">
              <a:buNone/>
            </a:pPr>
            <a:r>
              <a:rPr lang="en-US" sz="2400" dirty="0"/>
              <a:t>“And to know the love of Christ, which </a:t>
            </a:r>
            <a:r>
              <a:rPr lang="en-US" sz="2400" dirty="0" err="1"/>
              <a:t>passeth</a:t>
            </a:r>
            <a:r>
              <a:rPr lang="en-US" sz="2400" dirty="0"/>
              <a:t> knowledge, that ye might be filled with all the fullness of God.”</a:t>
            </a:r>
          </a:p>
          <a:p>
            <a:pPr marL="0" indent="0">
              <a:buNone/>
            </a:pPr>
            <a:r>
              <a:rPr lang="en-US" sz="2400" dirty="0"/>
              <a:t>Ephesians 3:19 KJV</a:t>
            </a:r>
          </a:p>
          <a:p>
            <a:pPr marL="0" indent="0">
              <a:buNone/>
            </a:pPr>
            <a:endParaRPr lang="en-US" dirty="0"/>
          </a:p>
        </p:txBody>
      </p:sp>
    </p:spTree>
    <p:extLst>
      <p:ext uri="{BB962C8B-B14F-4D97-AF65-F5344CB8AC3E}">
        <p14:creationId xmlns:p14="http://schemas.microsoft.com/office/powerpoint/2010/main" val="1734364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430418"/>
            <a:ext cx="6377940" cy="1293028"/>
          </a:xfrm>
        </p:spPr>
        <p:txBody>
          <a:bodyPr/>
          <a:lstStyle/>
          <a:p>
            <a:r>
              <a:rPr lang="en-US" dirty="0"/>
              <a:t>Receiving the Power </a:t>
            </a:r>
            <a:br>
              <a:rPr lang="en-US" dirty="0"/>
            </a:br>
            <a:r>
              <a:rPr lang="en-US" dirty="0"/>
              <a:t>of the Holy Spirit</a:t>
            </a:r>
          </a:p>
        </p:txBody>
      </p:sp>
      <p:sp>
        <p:nvSpPr>
          <p:cNvPr id="3" name="Content Placeholder 2"/>
          <p:cNvSpPr>
            <a:spLocks noGrp="1"/>
          </p:cNvSpPr>
          <p:nvPr>
            <p:ph idx="1"/>
          </p:nvPr>
        </p:nvSpPr>
        <p:spPr>
          <a:xfrm>
            <a:off x="0" y="1723446"/>
            <a:ext cx="9144000" cy="4372554"/>
          </a:xfrm>
        </p:spPr>
        <p:txBody>
          <a:bodyPr>
            <a:normAutofit fontScale="85000" lnSpcReduction="20000"/>
          </a:bodyPr>
          <a:lstStyle/>
          <a:p>
            <a:pPr marL="0" indent="0">
              <a:buNone/>
            </a:pPr>
            <a:r>
              <a:rPr lang="en-US" sz="2400" dirty="0"/>
              <a:t>2. We must choose to crucify the self or flesh so that we can be filled. We must empty ourselves of our selfish desires which make us unholy. </a:t>
            </a:r>
          </a:p>
          <a:p>
            <a:pPr marL="0" indent="0">
              <a:buNone/>
            </a:pPr>
            <a:r>
              <a:rPr lang="en-US" sz="2400" dirty="0"/>
              <a:t> </a:t>
            </a:r>
          </a:p>
          <a:p>
            <a:pPr marL="0" indent="0">
              <a:buNone/>
            </a:pPr>
            <a:r>
              <a:rPr lang="en-US" sz="2400" dirty="0"/>
              <a:t>“I say be guided by the Spirit and you won’t carry out your selfish desires.”</a:t>
            </a:r>
          </a:p>
          <a:p>
            <a:pPr marL="0" indent="0">
              <a:buNone/>
            </a:pPr>
            <a:r>
              <a:rPr lang="en-US" sz="2400" dirty="0"/>
              <a:t>Galatians 5:16 CEB</a:t>
            </a:r>
          </a:p>
          <a:p>
            <a:pPr marL="0" indent="0">
              <a:buNone/>
            </a:pPr>
            <a:r>
              <a:rPr lang="en-US" sz="2400" dirty="0"/>
              <a:t> </a:t>
            </a:r>
          </a:p>
          <a:p>
            <a:pPr marL="0" indent="0">
              <a:buNone/>
            </a:pPr>
            <a:r>
              <a:rPr lang="en-US" sz="2400" dirty="0"/>
              <a:t>“Those who belong to Christ Jesus have crucified the self with its passions and its desires.”</a:t>
            </a:r>
          </a:p>
          <a:p>
            <a:pPr marL="0" indent="0">
              <a:buNone/>
            </a:pPr>
            <a:r>
              <a:rPr lang="en-US" sz="2400" dirty="0"/>
              <a:t>Galatians 5:24 CEB</a:t>
            </a:r>
          </a:p>
          <a:p>
            <a:pPr marL="0" indent="0">
              <a:buNone/>
            </a:pPr>
            <a:r>
              <a:rPr lang="en-US" sz="2400" dirty="0"/>
              <a:t> </a:t>
            </a:r>
          </a:p>
          <a:p>
            <a:pPr marL="0" indent="0">
              <a:buNone/>
            </a:pPr>
            <a:r>
              <a:rPr lang="en-US" sz="2400" dirty="0"/>
              <a:t>“If you love me, you will keep my commandments.”</a:t>
            </a:r>
          </a:p>
          <a:p>
            <a:pPr marL="0" indent="0">
              <a:buNone/>
            </a:pPr>
            <a:r>
              <a:rPr lang="en-US" sz="2400" dirty="0"/>
              <a:t>John 14:15 CEB</a:t>
            </a:r>
          </a:p>
          <a:p>
            <a:pPr marL="0" indent="0">
              <a:buNone/>
            </a:pPr>
            <a:endParaRPr lang="en-US" dirty="0"/>
          </a:p>
        </p:txBody>
      </p:sp>
    </p:spTree>
    <p:extLst>
      <p:ext uri="{BB962C8B-B14F-4D97-AF65-F5344CB8AC3E}">
        <p14:creationId xmlns:p14="http://schemas.microsoft.com/office/powerpoint/2010/main" val="2267192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430418"/>
            <a:ext cx="6377940" cy="1293028"/>
          </a:xfrm>
        </p:spPr>
        <p:txBody>
          <a:bodyPr/>
          <a:lstStyle/>
          <a:p>
            <a:r>
              <a:rPr lang="en-US" dirty="0"/>
              <a:t>Receiving the Power </a:t>
            </a:r>
            <a:br>
              <a:rPr lang="en-US" dirty="0"/>
            </a:br>
            <a:r>
              <a:rPr lang="en-US" dirty="0"/>
              <a:t>of the Holy Spirit</a:t>
            </a:r>
          </a:p>
        </p:txBody>
      </p:sp>
      <p:sp>
        <p:nvSpPr>
          <p:cNvPr id="3" name="Content Placeholder 2"/>
          <p:cNvSpPr>
            <a:spLocks noGrp="1"/>
          </p:cNvSpPr>
          <p:nvPr>
            <p:ph idx="1"/>
          </p:nvPr>
        </p:nvSpPr>
        <p:spPr>
          <a:xfrm>
            <a:off x="0" y="1779103"/>
            <a:ext cx="9144000" cy="3866321"/>
          </a:xfrm>
        </p:spPr>
        <p:txBody>
          <a:bodyPr>
            <a:normAutofit fontScale="92500" lnSpcReduction="10000"/>
          </a:bodyPr>
          <a:lstStyle/>
          <a:p>
            <a:pPr marL="0" indent="0">
              <a:buNone/>
            </a:pPr>
            <a:r>
              <a:rPr lang="en-US" sz="2400" dirty="0"/>
              <a:t>3. When the Holy Spirit comes in, we must truly allow Him in. He sends the Holy Spirit so that we might have oneness with the Father that results in His righteousness and power. How sweet is your tea? </a:t>
            </a:r>
          </a:p>
          <a:p>
            <a:pPr marL="0" indent="0">
              <a:buNone/>
            </a:pPr>
            <a:r>
              <a:rPr lang="en-US" sz="2400" dirty="0"/>
              <a:t>  </a:t>
            </a:r>
          </a:p>
          <a:p>
            <a:pPr marL="0" indent="0">
              <a:buNone/>
            </a:pPr>
            <a:r>
              <a:rPr lang="en-US" sz="2400" dirty="0"/>
              <a:t>"The Words that I speak to you are Spirit and they are life."</a:t>
            </a:r>
          </a:p>
          <a:p>
            <a:pPr marL="0" indent="0">
              <a:buNone/>
            </a:pPr>
            <a:r>
              <a:rPr lang="en-US" sz="2400" dirty="0"/>
              <a:t>John 6:63</a:t>
            </a:r>
          </a:p>
          <a:p>
            <a:pPr marL="0" indent="0">
              <a:buNone/>
            </a:pPr>
            <a:endParaRPr lang="en-US" sz="2400" dirty="0"/>
          </a:p>
          <a:p>
            <a:pPr marL="0" indent="0">
              <a:buNone/>
            </a:pPr>
            <a:r>
              <a:rPr lang="en-US" sz="2400" dirty="0"/>
              <a:t>I and the Father are one. </a:t>
            </a:r>
          </a:p>
          <a:p>
            <a:pPr marL="0" indent="0">
              <a:buNone/>
            </a:pPr>
            <a:r>
              <a:rPr lang="en-US" sz="2400" dirty="0"/>
              <a:t>John 10:30</a:t>
            </a:r>
          </a:p>
          <a:p>
            <a:pPr marL="0" indent="0">
              <a:buNone/>
            </a:pPr>
            <a:endParaRPr lang="en-US" dirty="0"/>
          </a:p>
        </p:txBody>
      </p:sp>
    </p:spTree>
    <p:extLst>
      <p:ext uri="{BB962C8B-B14F-4D97-AF65-F5344CB8AC3E}">
        <p14:creationId xmlns:p14="http://schemas.microsoft.com/office/powerpoint/2010/main" val="2681565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430418"/>
            <a:ext cx="6377940" cy="1293028"/>
          </a:xfrm>
        </p:spPr>
        <p:txBody>
          <a:bodyPr/>
          <a:lstStyle/>
          <a:p>
            <a:r>
              <a:rPr lang="en-US" dirty="0"/>
              <a:t>Receiving the Power </a:t>
            </a:r>
            <a:br>
              <a:rPr lang="en-US" dirty="0"/>
            </a:br>
            <a:r>
              <a:rPr lang="en-US" dirty="0"/>
              <a:t>of the Holy Spirit</a:t>
            </a:r>
          </a:p>
        </p:txBody>
      </p:sp>
      <p:sp>
        <p:nvSpPr>
          <p:cNvPr id="3" name="Content Placeholder 2"/>
          <p:cNvSpPr>
            <a:spLocks noGrp="1"/>
          </p:cNvSpPr>
          <p:nvPr>
            <p:ph idx="1"/>
          </p:nvPr>
        </p:nvSpPr>
        <p:spPr>
          <a:xfrm>
            <a:off x="0" y="1779103"/>
            <a:ext cx="9144000" cy="4393097"/>
          </a:xfrm>
        </p:spPr>
        <p:txBody>
          <a:bodyPr>
            <a:normAutofit/>
          </a:bodyPr>
          <a:lstStyle/>
          <a:p>
            <a:pPr marL="0" indent="0">
              <a:buNone/>
            </a:pPr>
            <a:r>
              <a:rPr lang="en-US" sz="3200" dirty="0"/>
              <a:t>“But you will receive power when the Holy Spirit comes on you; and you will be my witnesses in Jerusalem, and in all Judea and Samaria, and to the ends of the earth.”</a:t>
            </a:r>
          </a:p>
          <a:p>
            <a:pPr marL="0" indent="0">
              <a:buNone/>
            </a:pPr>
            <a:r>
              <a:rPr lang="en-US" sz="3200" dirty="0"/>
              <a:t>‭‭Acts‬ ‭1:8‬ ‭NIV‬‬</a:t>
            </a:r>
          </a:p>
          <a:p>
            <a:pPr marL="0" indent="0">
              <a:buNone/>
            </a:pPr>
            <a:endParaRPr lang="en-US" dirty="0"/>
          </a:p>
        </p:txBody>
      </p:sp>
    </p:spTree>
    <p:extLst>
      <p:ext uri="{BB962C8B-B14F-4D97-AF65-F5344CB8AC3E}">
        <p14:creationId xmlns:p14="http://schemas.microsoft.com/office/powerpoint/2010/main" val="1038259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otalTime>361</TotalTime>
  <Words>353</Words>
  <Application>Microsoft Office PowerPoint</Application>
  <PresentationFormat>On-screen Show (4:3)</PresentationFormat>
  <Paragraphs>50</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Century Gothic</vt:lpstr>
      <vt:lpstr>Office Theme</vt:lpstr>
      <vt:lpstr>Vapor Trail</vt:lpstr>
      <vt:lpstr>Receiving the Power  of the Holy Spirit</vt:lpstr>
      <vt:lpstr>Receiving the Power  of the Holy Spirit</vt:lpstr>
      <vt:lpstr>Receiving the Power  of the Holy Spirit</vt:lpstr>
      <vt:lpstr>Receiving the Power  of the Holy Spirit</vt:lpstr>
      <vt:lpstr>Receiving the Power  of the Holy Spirit</vt:lpstr>
      <vt:lpstr>Receiving the Power  of the Holy Spirit</vt:lpstr>
      <vt:lpstr>Receiving the Power  of the Holy Spirit</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Receiving the Power of the Holy Spirit</dc:title>
  <dc:creator>Department of Veterans Affairs</dc:creator>
  <cp:lastModifiedBy>AFCC</cp:lastModifiedBy>
  <cp:revision>9</cp:revision>
  <dcterms:created xsi:type="dcterms:W3CDTF">2017-03-15T14:41:34Z</dcterms:created>
  <dcterms:modified xsi:type="dcterms:W3CDTF">2017-03-16T00:03:55Z</dcterms:modified>
</cp:coreProperties>
</file>