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7" r:id="rId3"/>
    <p:sldId id="290" r:id="rId4"/>
    <p:sldId id="284" r:id="rId5"/>
    <p:sldId id="294" r:id="rId6"/>
    <p:sldId id="285" r:id="rId7"/>
    <p:sldId id="293" r:id="rId8"/>
    <p:sldId id="295" r:id="rId9"/>
    <p:sldId id="286" r:id="rId10"/>
    <p:sldId id="287" r:id="rId11"/>
    <p:sldId id="289" r:id="rId12"/>
    <p:sldId id="292" r:id="rId13"/>
    <p:sldId id="297" r:id="rId14"/>
    <p:sldId id="279" r:id="rId15"/>
    <p:sldId id="278" r:id="rId16"/>
    <p:sldId id="264" r:id="rId17"/>
    <p:sldId id="269" r:id="rId18"/>
    <p:sldId id="281" r:id="rId19"/>
    <p:sldId id="282" r:id="rId20"/>
    <p:sldId id="262" r:id="rId21"/>
    <p:sldId id="283" r:id="rId22"/>
    <p:sldId id="296" r:id="rId23"/>
    <p:sldId id="288" r:id="rId24"/>
    <p:sldId id="280" r:id="rId25"/>
    <p:sldId id="277" r:id="rId26"/>
    <p:sldId id="291" r:id="rId27"/>
    <p:sldId id="298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5EF"/>
    <a:srgbClr val="5E1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76" d="100"/>
          <a:sy n="76" d="100"/>
        </p:scale>
        <p:origin x="414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2/18/2015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2/18/2015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biblegateway.com/passage/?search=Matthew%206:25-34&amp;version=KJ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biblegateway.com/passage/?search=John+14:27&amp;version=KJ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biblegateway.com/passage/?search=Proverbs%2020:3&amp;version=KJV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roverbs+15:18&amp;version=KJV" TargetMode="External"/><Relationship Id="rId2" Type="http://schemas.openxmlformats.org/officeDocument/2006/relationships/hyperlink" Target="https://www.biblegateway.com/passage/?search=Proverbs+10:12&amp;version=KJ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blegateway.com/passage/?search=Proverbs+16:28&amp;version=KJ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roverbs+26:17&amp;version=KJV" TargetMode="External"/><Relationship Id="rId2" Type="http://schemas.openxmlformats.org/officeDocument/2006/relationships/hyperlink" Target="https://www.biblegateway.com/passage/?search=Proverbs+22:10&amp;version=KJ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blegateway.com/passage/?search=Proverbs+26:20&amp;version=KJ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roverbs+28:25&amp;version=KJV" TargetMode="External"/><Relationship Id="rId2" Type="http://schemas.openxmlformats.org/officeDocument/2006/relationships/hyperlink" Target="https://www.biblegateway.com/passage/?search=Proverbs+26:21&amp;version=KJV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iblegateway.com/passage/?search=Proverbs+29:22&amp;version=KJ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2%20Timothy+2:23&amp;version=KJ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biblegateway.com/passage/?search=James+3:16&amp;version=KJV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biblegateway.com/passage/?search=1%20Peter%205:7&amp;version=KJ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biblegateway.com/passage/?search=John+14:1&amp;version=KJ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3048000"/>
            <a:ext cx="8458200" cy="32004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</a:rPr>
              <a:t>STRESS!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12" y="2667000"/>
            <a:ext cx="11658600" cy="2895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Wednesday Night Interactive Bible Study</a:t>
            </a:r>
          </a:p>
          <a:p>
            <a:pPr algn="ctr"/>
            <a:endParaRPr lang="en-US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Healthy Christians Ministry</a:t>
            </a:r>
            <a:endParaRPr lang="en-US" sz="4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2" descr="AFCC_Logo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34447"/>
            <a:ext cx="1676400" cy="2432553"/>
          </a:xfrm>
          <a:prstGeom prst="rect">
            <a:avLst/>
          </a:prstGeom>
          <a:gradFill flip="none" rotWithShape="1">
            <a:gsLst>
              <a:gs pos="0">
                <a:srgbClr val="9FE5EF">
                  <a:tint val="66000"/>
                  <a:satMod val="160000"/>
                </a:srgbClr>
              </a:gs>
              <a:gs pos="50000">
                <a:srgbClr val="9FE5EF">
                  <a:tint val="44500"/>
                  <a:satMod val="160000"/>
                </a:srgbClr>
              </a:gs>
              <a:gs pos="100000">
                <a:srgbClr val="9FE5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p3.peoplekeys.com/wp-content/uploads/2013/04/Screen-Shot-2013-05-01-at-11.10.31-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52400"/>
            <a:ext cx="9296400" cy="63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estsayingsquotes.com/files/worry-quotes-photos-for-facebook-share-4-6369af7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52400"/>
            <a:ext cx="9523094" cy="62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Interactive Bible Study Question </a:t>
            </a:r>
            <a:r>
              <a:rPr 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#4:</a:t>
            </a:r>
            <a:endParaRPr lang="en-US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</a:t>
            </a:r>
            <a:r>
              <a:rPr lang="en-US" sz="7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we </a:t>
            </a:r>
            <a:r>
              <a:rPr lang="en-US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stress as much as possible?</a:t>
            </a:r>
            <a:endParaRPr lang="en-US" sz="7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21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674" y="762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 the scriptures say? </a:t>
            </a:r>
            <a:endParaRPr lang="en-US" sz="4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674" y="1377820"/>
            <a:ext cx="5410200" cy="495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2"/>
              </a:rPr>
              <a:t>Matthew 6:25-34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b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Therefore I say unto you, Take no thought for your life, what ye shall eat, or what ye shall drink; nor yet for your body, what ye shall put on. Is not the life more than meat, and the body than raiment? Behold the fowls of the air: for they sow not, neither do they reap, nor gather into barns; yet your heavenly Father </a:t>
            </a:r>
            <a:r>
              <a:rPr lang="en-US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feedeth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them. Are ye not much better than they? Which of you by taking thought can add one cubit unto his stature? </a:t>
            </a:r>
          </a:p>
          <a:p>
            <a:endParaRPr lang="en-US" dirty="0"/>
          </a:p>
        </p:txBody>
      </p:sp>
      <p:pic>
        <p:nvPicPr>
          <p:cNvPr id="12290" name="Picture 2" descr="http://www.fearlessflight.com/wp-content/uploads/2010/12/Worr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16764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838200"/>
            <a:ext cx="9601200" cy="4495800"/>
          </a:xfrm>
        </p:spPr>
        <p:txBody>
          <a:bodyPr/>
          <a:lstStyle/>
          <a:p>
            <a:r>
              <a:rPr lang="en-US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2"/>
              </a:rPr>
              <a:t>John 14:27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Peace I leave with you, my peace I give unto you: not as the world </a:t>
            </a:r>
            <a:r>
              <a:rPr lang="en-US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giveth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give I unto you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en-US" b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</a:t>
            </a:r>
            <a:r>
              <a:rPr lang="en-US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not your heart be troubled, neither </a:t>
            </a:r>
            <a:r>
              <a:rPr lang="en-US" b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it</a:t>
            </a:r>
            <a:r>
              <a:rPr lang="en-US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be afraid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dirty="0"/>
          </a:p>
        </p:txBody>
      </p:sp>
      <p:pic>
        <p:nvPicPr>
          <p:cNvPr id="10242" name="Picture 2" descr="http://thumbs.dreamstime.com/z/world-peace-23588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2743200"/>
            <a:ext cx="3124200" cy="33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04800"/>
            <a:ext cx="9829800" cy="25146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2"/>
              </a:rPr>
              <a:t>Proverbs 20:3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is an </a:t>
            </a:r>
            <a:r>
              <a:rPr lang="en-US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honour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for a man to cease from strife: but every fool will be meddling.</a:t>
            </a:r>
            <a:b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3314" name="Picture 2" descr="http://rlv.zcache.com/meddler_in_chief_t_shirts-rdeba98aef07d4537b59e765ea618e762_f0yqz_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3124200"/>
            <a:ext cx="3352800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012" y="609600"/>
            <a:ext cx="9067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B2352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  <a:hlinkClick r:id="rId2"/>
              </a:rPr>
              <a:t>Proverbs 10:12</a:t>
            </a: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Hatred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stirreth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up 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: but love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covereth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all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sins.</a:t>
            </a:r>
            <a:endParaRPr lang="en-US" sz="3200" dirty="0">
              <a:solidFill>
                <a:srgbClr val="B34B2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r>
              <a:rPr lang="en-US" sz="3200" b="1" dirty="0">
                <a:solidFill>
                  <a:srgbClr val="B34B2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  <a:hlinkClick r:id="rId3"/>
              </a:rPr>
              <a:t>Proverbs 15:18</a:t>
            </a: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A wrathful man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stirreth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up 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: but he that is slow to anger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appeaseth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 </a:t>
            </a:r>
            <a:r>
              <a:rPr 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.</a:t>
            </a:r>
            <a:endParaRPr lang="en-US" sz="3200" dirty="0">
              <a:solidFill>
                <a:srgbClr val="B34B2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r>
              <a:rPr lang="en-US" sz="3200" b="1" dirty="0">
                <a:solidFill>
                  <a:srgbClr val="B34B2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  <a:hlinkClick r:id="rId4"/>
              </a:rPr>
              <a:t>Proverbs 16:28</a:t>
            </a: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A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froward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(contrary) man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soweth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 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: and a whisperer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separateth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chief friends.</a:t>
            </a: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612" y="533400"/>
            <a:ext cx="1013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B2352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  <a:hlinkClick r:id="rId2"/>
              </a:rPr>
              <a:t>Proverbs 22:10</a:t>
            </a: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Cast out the scorner, and contention shall go out; yea, 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 and reproach shall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cease.</a:t>
            </a:r>
            <a:endParaRPr lang="en-US" sz="3200" dirty="0">
              <a:solidFill>
                <a:srgbClr val="B34B2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r>
              <a:rPr lang="en-US" sz="3200" b="1" dirty="0">
                <a:solidFill>
                  <a:srgbClr val="B34B2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  <a:hlinkClick r:id="rId3"/>
              </a:rPr>
              <a:t>Proverbs 26:17</a:t>
            </a: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He that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passeth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by, and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meddleth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with </a:t>
            </a:r>
            <a:r>
              <a:rPr 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belonging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not to him, is like one that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taketh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a dog by the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ears.</a:t>
            </a:r>
            <a:endParaRPr lang="en-US" sz="3200" dirty="0">
              <a:solidFill>
                <a:srgbClr val="B34B2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r>
              <a:rPr lang="en-US" sz="3200" b="1" dirty="0">
                <a:solidFill>
                  <a:srgbClr val="B34B2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  <a:hlinkClick r:id="rId4"/>
              </a:rPr>
              <a:t>Proverbs 26:20</a:t>
            </a: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Where no wood is, there the fire </a:t>
            </a:r>
            <a:r>
              <a:rPr lang="en-US" sz="3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goeth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 out: so where there is no talebearer, the </a:t>
            </a:r>
            <a:r>
              <a:rPr 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 </a:t>
            </a:r>
            <a:r>
              <a:rPr lang="en-US" sz="32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ceaseth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2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685800"/>
            <a:ext cx="8839199" cy="5486400"/>
          </a:xfrm>
        </p:spPr>
        <p:txBody>
          <a:bodyPr>
            <a:noAutofit/>
          </a:bodyPr>
          <a:lstStyle/>
          <a:p>
            <a:r>
              <a:rPr lang="en-US" sz="3200" b="1" dirty="0">
                <a:hlinkClick r:id="rId2"/>
              </a:rPr>
              <a:t>Proverbs 26:21</a:t>
            </a:r>
            <a:endParaRPr lang="en-US" sz="3200" b="1" dirty="0"/>
          </a:p>
          <a:p>
            <a:r>
              <a:rPr lang="en-US" sz="3200" dirty="0"/>
              <a:t>As coals are to burning coals, and wood to fire; so is a contentious man to kindle </a:t>
            </a:r>
            <a:r>
              <a:rPr lang="en-US" sz="3200" b="1" dirty="0" smtClean="0"/>
              <a:t>strife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b="1" dirty="0">
                <a:hlinkClick r:id="rId3"/>
              </a:rPr>
              <a:t>Proverbs 28:25</a:t>
            </a:r>
            <a:endParaRPr lang="en-US" sz="3200" b="1" dirty="0"/>
          </a:p>
          <a:p>
            <a:r>
              <a:rPr lang="en-US" sz="3200" dirty="0"/>
              <a:t>He that is of a proud heart </a:t>
            </a:r>
            <a:r>
              <a:rPr lang="en-US" sz="3200" dirty="0" err="1"/>
              <a:t>stirreth</a:t>
            </a:r>
            <a:r>
              <a:rPr lang="en-US" sz="3200" dirty="0"/>
              <a:t> up </a:t>
            </a:r>
            <a:r>
              <a:rPr lang="en-US" sz="3200" b="1" dirty="0"/>
              <a:t>strife</a:t>
            </a:r>
            <a:r>
              <a:rPr lang="en-US" sz="3200" dirty="0"/>
              <a:t>: but he that </a:t>
            </a:r>
            <a:r>
              <a:rPr lang="en-US" sz="3200" dirty="0" err="1"/>
              <a:t>putteth</a:t>
            </a:r>
            <a:r>
              <a:rPr lang="en-US" sz="3200" dirty="0"/>
              <a:t> his trust in the </a:t>
            </a:r>
            <a:r>
              <a:rPr lang="en-US" sz="3200" cap="small" dirty="0"/>
              <a:t>Lord</a:t>
            </a:r>
            <a:r>
              <a:rPr lang="en-US" sz="3200" dirty="0"/>
              <a:t> shall be made </a:t>
            </a:r>
            <a:r>
              <a:rPr lang="en-US" sz="3200" dirty="0" smtClean="0"/>
              <a:t>fat.</a:t>
            </a:r>
            <a:endParaRPr lang="en-US" sz="3200" dirty="0"/>
          </a:p>
          <a:p>
            <a:r>
              <a:rPr lang="en-US" sz="3200" b="1" dirty="0">
                <a:hlinkClick r:id="rId4"/>
              </a:rPr>
              <a:t>Proverbs 29:22</a:t>
            </a:r>
            <a:endParaRPr lang="en-US" sz="3200" b="1" dirty="0"/>
          </a:p>
          <a:p>
            <a:r>
              <a:rPr lang="en-US" sz="3200" dirty="0"/>
              <a:t>An angry man </a:t>
            </a:r>
            <a:r>
              <a:rPr lang="en-US" sz="3200" dirty="0" err="1"/>
              <a:t>stirreth</a:t>
            </a:r>
            <a:r>
              <a:rPr lang="en-US" sz="3200" dirty="0"/>
              <a:t> up </a:t>
            </a:r>
            <a:r>
              <a:rPr lang="en-US" sz="3200" b="1" dirty="0"/>
              <a:t>strife</a:t>
            </a:r>
            <a:r>
              <a:rPr lang="en-US" sz="3200" dirty="0"/>
              <a:t>, and a furious man </a:t>
            </a:r>
            <a:r>
              <a:rPr lang="en-US" sz="3200" dirty="0" err="1"/>
              <a:t>aboundeth</a:t>
            </a:r>
            <a:r>
              <a:rPr lang="en-US" sz="3200" dirty="0"/>
              <a:t> in transgression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412" y="609600"/>
            <a:ext cx="1005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B2352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  <a:hlinkClick r:id="rId3"/>
              </a:rPr>
              <a:t>2 Timothy 2:23</a:t>
            </a:r>
            <a:endParaRPr lang="en-US" sz="28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  <a:p>
            <a:r>
              <a:rPr lang="en-US" sz="2800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But foolish and unlearned questions avoid, knowing that they do gender 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strife</a:t>
            </a:r>
            <a:r>
              <a:rPr lang="en-US" sz="2800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 Neue"/>
              </a:rPr>
              <a:t>s</a:t>
            </a:r>
            <a:endParaRPr lang="en-US" sz="2800" b="0" i="0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elvetica Neue"/>
            </a:endParaRPr>
          </a:p>
        </p:txBody>
      </p:sp>
      <p:pic>
        <p:nvPicPr>
          <p:cNvPr id="14338" name="Picture 2" descr="http://about.g2crowd.com/assets/ques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2362200"/>
            <a:ext cx="611977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Interactive Bible Study Question #1: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Christians Get Stressed? 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 descr="http://selfmanagementskills.net/wp-content/uploads/2012/11/stress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1828800"/>
            <a:ext cx="6502401" cy="41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91398"/>
            <a:ext cx="10287000" cy="2362200"/>
          </a:xfrm>
        </p:spPr>
        <p:txBody>
          <a:bodyPr/>
          <a:lstStyle/>
          <a:p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2"/>
              </a:rPr>
              <a:t>James 3:16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 where envying and 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strife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is, there is confusion and every evil work.</a:t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AutoShape 2" descr="Image result for confusion"/>
          <p:cNvSpPr>
            <a:spLocks noChangeAspect="1" noChangeArrowheads="1"/>
          </p:cNvSpPr>
          <p:nvPr/>
        </p:nvSpPr>
        <p:spPr bwMode="auto">
          <a:xfrm>
            <a:off x="2513012" y="33908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on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getrealwichita.com/wp-content/uploads/2014/03/Mass-Con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667000"/>
            <a:ext cx="5334000" cy="38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Interactive Bible Study Question #5:</a:t>
            </a:r>
            <a:endParaRPr lang="en-US" sz="4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rgbClr val="5E1A0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</a:t>
            </a:r>
            <a:r>
              <a:rPr lang="en-US" sz="8000" dirty="0" smtClean="0">
                <a:solidFill>
                  <a:srgbClr val="5E1A0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some ways to manage stress?</a:t>
            </a:r>
            <a:endParaRPr lang="en-US" sz="8000" dirty="0">
              <a:solidFill>
                <a:srgbClr val="5E1A0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9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228600"/>
            <a:ext cx="96012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 are many ways to manage stress.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http://lerablog.org/wp-content/uploads/2013/11/stress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1600200"/>
            <a:ext cx="4858543" cy="48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114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have cares, but we have a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Saviour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2"/>
              </a:rPr>
              <a:t>1 Peter 5:7</a:t>
            </a: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Casting all your care upon him; for he </a:t>
            </a:r>
            <a:r>
              <a:rPr lang="en-US" sz="28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careth</a:t>
            </a:r>
            <a:r>
              <a:rPr lang="en-US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for you</a:t>
            </a:r>
          </a:p>
          <a:p>
            <a:endParaRPr lang="en-US" dirty="0"/>
          </a:p>
        </p:txBody>
      </p:sp>
      <p:pic>
        <p:nvPicPr>
          <p:cNvPr id="8194" name="Picture 2" descr="http://37zhmt29h51c2b5wl6vqk2dt.wpengine.netdna-cdn.com/wp-content/uploads/2013/02/prayer-war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41612" y="2573237"/>
            <a:ext cx="6000750" cy="37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11" y="228600"/>
            <a:ext cx="9601200" cy="114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focus on the worst case scenario.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4" y="2209800"/>
            <a:ext cx="5562600" cy="220980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2"/>
              </a:rPr>
              <a:t>John 14:1</a:t>
            </a: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b="1" u="sng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 not your heart be </a:t>
            </a:r>
            <a:r>
              <a:rPr lang="en-US" sz="36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troubled</a:t>
            </a:r>
            <a:r>
              <a:rPr 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</a:t>
            </a: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ye</a:t>
            </a:r>
            <a:r>
              <a:rPr 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believe in God, believe also in me.</a:t>
            </a:r>
          </a:p>
          <a:p>
            <a:endParaRPr lang="en-US" dirty="0"/>
          </a:p>
        </p:txBody>
      </p:sp>
      <p:pic>
        <p:nvPicPr>
          <p:cNvPr id="9218" name="Picture 2" descr="https://christianliving101.files.wordpress.com/2013/07/prayer_sun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688841"/>
            <a:ext cx="5410200" cy="36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media.salemwebnetwork.com/ecards/animals/dont-worry-chimp-55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533400"/>
            <a:ext cx="10820400" cy="58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Bible Study Next Wednesday 2/25 at 7pm.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“Overcoming Emotional Strongholds”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Scriptures to review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Ruth 1:10-21, 4:14-17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 Samuel 1:4-18</a:t>
            </a: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Samuel 30:1-8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 Corinthians 4:7-15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35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Most normal people experience stress.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https://latherapyspot.files.wordpress.com/2012/04/picture-5.png?w=510&amp;h=4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1129553"/>
            <a:ext cx="6172200" cy="55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Interactive Bible Study Question #2: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What is Stress?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Stress is a bodily response.</a:t>
            </a:r>
            <a:endParaRPr lang="en-US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http://2.bp.blogspot.com/_ZWqgYBROGHw/S7yv49LMVJI/AAAAAAAAAUI/4AnrtUjUdMk/s1600/Physiology+of+stres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55" y="1676400"/>
            <a:ext cx="8057715" cy="48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456" y="397413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Perception is not always reality. 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tend to over-think things.</a:t>
            </a:r>
            <a:endParaRPr 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6386" name="Picture 2" descr="https://s-media-cache-ak0.pinimg.com/236x/fa/58/d9/fa58d9d1a96278e287e8768cde5a22f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545102"/>
            <a:ext cx="3886200" cy="50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thequotepedia.com/images/22/worrying-is-using-your-imagination-to-create-something-you-dont-want-worry-quo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545102"/>
            <a:ext cx="533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Interactive Bible Study Question #3:</a:t>
            </a:r>
            <a:endParaRPr lang="en-US" sz="4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rgbClr val="5E1A0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are some of the ways that stress affects you?</a:t>
            </a:r>
            <a:endParaRPr lang="en-US" sz="8000" dirty="0">
              <a:solidFill>
                <a:srgbClr val="5E1A0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6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General Adaptation Syndrome</a:t>
            </a:r>
            <a:endParaRPr lang="en-US" sz="4000" b="1" dirty="0"/>
          </a:p>
        </p:txBody>
      </p:sp>
      <p:pic>
        <p:nvPicPr>
          <p:cNvPr id="3074" name="Picture 2" descr="http://www.mariontyler.co.uk/images/Stress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17" y="1295400"/>
            <a:ext cx="5600895" cy="54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_sYHW135pXEg/TPArtf37v_I/AAAAAAAAACs/wSN5RWPr3R8/s320/Stress+Overall+Effect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228600"/>
            <a:ext cx="7772400" cy="62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239</Words>
  <Application>Microsoft Office PowerPoint</Application>
  <PresentationFormat>Custom</PresentationFormat>
  <Paragraphs>60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Euphemia</vt:lpstr>
      <vt:lpstr>Helvetica Neue</vt:lpstr>
      <vt:lpstr>Impact</vt:lpstr>
      <vt:lpstr>Serenity 16x9</vt:lpstr>
      <vt:lpstr>STRESS!</vt:lpstr>
      <vt:lpstr>Interactive Bible Study Question #1: Do Christians Get Stressed? </vt:lpstr>
      <vt:lpstr>Most normal people experience stress. </vt:lpstr>
      <vt:lpstr>Interactive Bible Study Question #2: </vt:lpstr>
      <vt:lpstr>Stress is a bodily response.</vt:lpstr>
      <vt:lpstr>Perception is not always reality.  We tend to over-think things.</vt:lpstr>
      <vt:lpstr>Interactive Bible Study Question #3:</vt:lpstr>
      <vt:lpstr>General Adaptation Syndrome</vt:lpstr>
      <vt:lpstr>PowerPoint Presentation</vt:lpstr>
      <vt:lpstr>PowerPoint Presentation</vt:lpstr>
      <vt:lpstr>PowerPoint Presentation</vt:lpstr>
      <vt:lpstr>Interactive Bible Study Question #4:</vt:lpstr>
      <vt:lpstr>What do the scriptures say? </vt:lpstr>
      <vt:lpstr>PowerPoint Presentation</vt:lpstr>
      <vt:lpstr>Proverbs 20:3  It is an honour for a man to cease from strife: but every fool will be meddling. </vt:lpstr>
      <vt:lpstr>PowerPoint Presentation</vt:lpstr>
      <vt:lpstr>PowerPoint Presentation</vt:lpstr>
      <vt:lpstr>PowerPoint Presentation</vt:lpstr>
      <vt:lpstr>PowerPoint Presentation</vt:lpstr>
      <vt:lpstr>James 3:16 For where envying and strife is, there is confusion and every evil work. </vt:lpstr>
      <vt:lpstr>Interactive Bible Study Question #5:</vt:lpstr>
      <vt:lpstr>There are many ways to manage stress.</vt:lpstr>
      <vt:lpstr>We have cares, but we have a Saviour. </vt:lpstr>
      <vt:lpstr>Don’t focus on the worst case scenario.</vt:lpstr>
      <vt:lpstr>PowerPoint Presentation</vt:lpstr>
      <vt:lpstr>Bible Study Next Wednesday 2/25 at 7pm.  “Overcoming Emotional Strongholds”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2015-02-14T14:22:36Z</dcterms:created>
  <dcterms:modified xsi:type="dcterms:W3CDTF">2015-02-19T01:12:44Z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