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6"/>
  </p:handoutMasterIdLst>
  <p:sldIdLst>
    <p:sldId id="256" r:id="rId2"/>
    <p:sldId id="273" r:id="rId3"/>
    <p:sldId id="257" r:id="rId4"/>
    <p:sldId id="279" r:id="rId5"/>
    <p:sldId id="271" r:id="rId6"/>
    <p:sldId id="278" r:id="rId7"/>
    <p:sldId id="270" r:id="rId8"/>
    <p:sldId id="280" r:id="rId9"/>
    <p:sldId id="267" r:id="rId10"/>
    <p:sldId id="272" r:id="rId11"/>
    <p:sldId id="269" r:id="rId12"/>
    <p:sldId id="266" r:id="rId13"/>
    <p:sldId id="274" r:id="rId14"/>
    <p:sldId id="259" r:id="rId15"/>
    <p:sldId id="258" r:id="rId16"/>
    <p:sldId id="277" r:id="rId17"/>
    <p:sldId id="276" r:id="rId18"/>
    <p:sldId id="262" r:id="rId19"/>
    <p:sldId id="275" r:id="rId20"/>
    <p:sldId id="268" r:id="rId21"/>
    <p:sldId id="265" r:id="rId22"/>
    <p:sldId id="260" r:id="rId23"/>
    <p:sldId id="264" r:id="rId24"/>
    <p:sldId id="263"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326" y="66"/>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D07168A-594F-491C-8235-F53069808197}" type="datetimeFigureOut">
              <a:rPr lang="en-US" smtClean="0"/>
              <a:t>2/11/2015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8848F8F-421E-47BE-8F05-78823BA680DE}" type="slidenum">
              <a:rPr lang="en-US" smtClean="0"/>
              <a:t>‹#›</a:t>
            </a:fld>
            <a:endParaRPr lang="en-US"/>
          </a:p>
        </p:txBody>
      </p:sp>
    </p:spTree>
    <p:extLst>
      <p:ext uri="{BB962C8B-B14F-4D97-AF65-F5344CB8AC3E}">
        <p14:creationId xmlns:p14="http://schemas.microsoft.com/office/powerpoint/2010/main" val="359912363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 name="Picture 7" descr="Brickwork-SD-R1acrop.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useBgFill="1">
        <p:nvSpPr>
          <p:cNvPr id="13" name="Freeform 12"/>
          <p:cNvSpPr/>
          <p:nvPr/>
        </p:nvSpPr>
        <p:spPr>
          <a:xfrm>
            <a:off x="-8467" y="-16933"/>
            <a:ext cx="8754534" cy="6451600"/>
          </a:xfrm>
          <a:custGeom>
            <a:avLst/>
            <a:gdLst/>
            <a:ahLst/>
            <a:cxnLst/>
            <a:rect l="l" t="t" r="r" b="b"/>
            <a:pathLst>
              <a:path w="8754534" h="6451600">
                <a:moveTo>
                  <a:pt x="8373534" y="0"/>
                </a:moveTo>
                <a:lnTo>
                  <a:pt x="8754534" y="5994400"/>
                </a:lnTo>
                <a:lnTo>
                  <a:pt x="0" y="6451600"/>
                </a:lnTo>
                <a:lnTo>
                  <a:pt x="0" y="0"/>
                </a:lnTo>
                <a:lnTo>
                  <a:pt x="8373534" y="0"/>
                </a:lnTo>
                <a:close/>
              </a:path>
            </a:pathLst>
          </a:custGeom>
          <a:ln>
            <a:noFill/>
          </a:ln>
          <a:effectLst>
            <a:outerShdw blurRad="98425" dist="76200" dir="4380000" algn="tl" rotWithShape="0">
              <a:srgbClr val="000000">
                <a:alpha val="68000"/>
              </a:srgbClr>
            </a:outerShdw>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10379" y="4445000"/>
            <a:ext cx="8464695" cy="1715811"/>
          </a:xfrm>
          <a:custGeom>
            <a:avLst/>
            <a:gdLst/>
            <a:ahLst/>
            <a:cxnLst/>
            <a:rect l="l" t="t" r="r" b="b"/>
            <a:pathLst>
              <a:path w="8428428" h="1878553">
                <a:moveTo>
                  <a:pt x="0" y="438229"/>
                </a:moveTo>
                <a:lnTo>
                  <a:pt x="8343246" y="0"/>
                </a:lnTo>
                <a:lnTo>
                  <a:pt x="8428428" y="1424838"/>
                </a:lnTo>
                <a:lnTo>
                  <a:pt x="7515" y="1878553"/>
                </a:lnTo>
                <a:lnTo>
                  <a:pt x="0" y="438229"/>
                </a:lnTo>
                <a:close/>
              </a:path>
            </a:pathLst>
          </a:custGeom>
          <a:gradFill flip="none" rotWithShape="1">
            <a:gsLst>
              <a:gs pos="34000">
                <a:schemeClr val="accent1"/>
              </a:gs>
              <a:gs pos="100000">
                <a:schemeClr val="accent1">
                  <a:lumMod val="50000"/>
                </a:schemeClr>
              </a:gs>
            </a:gsLst>
            <a:path path="circle">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sp>
      <p:sp>
        <p:nvSpPr>
          <p:cNvPr id="29" name="Freeform 28"/>
          <p:cNvSpPr/>
          <p:nvPr/>
        </p:nvSpPr>
        <p:spPr>
          <a:xfrm>
            <a:off x="-2864" y="0"/>
            <a:ext cx="5811235" cy="321615"/>
          </a:xfrm>
          <a:custGeom>
            <a:avLst/>
            <a:gdLst/>
            <a:ahLst/>
            <a:cxnLst/>
            <a:rect l="l" t="t" r="r" b="b"/>
            <a:pathLst>
              <a:path w="5811235" h="321615">
                <a:moveTo>
                  <a:pt x="0" y="0"/>
                </a:moveTo>
                <a:lnTo>
                  <a:pt x="5811235" y="0"/>
                </a:lnTo>
                <a:lnTo>
                  <a:pt x="1" y="321615"/>
                </a:lnTo>
                <a:cubicBezTo>
                  <a:pt x="1" y="214410"/>
                  <a:pt x="0" y="107205"/>
                  <a:pt x="0" y="0"/>
                </a:cubicBezTo>
                <a:close/>
              </a:path>
            </a:pathLst>
          </a:custGeom>
          <a:gradFill flip="none" rotWithShape="1">
            <a:gsLst>
              <a:gs pos="34000">
                <a:schemeClr val="accent1"/>
              </a:gs>
              <a:gs pos="100000">
                <a:schemeClr val="accent1">
                  <a:lumMod val="50000"/>
                </a:schemeClr>
              </a:gs>
            </a:gsLst>
            <a:path path="circle">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sp>
      <p:sp>
        <p:nvSpPr>
          <p:cNvPr id="30" name="Freeform 29"/>
          <p:cNvSpPr/>
          <p:nvPr/>
        </p:nvSpPr>
        <p:spPr>
          <a:xfrm rot="21420000">
            <a:off x="-170768" y="213023"/>
            <a:ext cx="8480534" cy="5746008"/>
          </a:xfrm>
          <a:custGeom>
            <a:avLst/>
            <a:gdLst/>
            <a:ahLst/>
            <a:cxnLst/>
            <a:rect l="l" t="t" r="r" b="b"/>
            <a:pathLst>
              <a:path w="11307378" h="5746008">
                <a:moveTo>
                  <a:pt x="11270997" y="0"/>
                </a:moveTo>
                <a:lnTo>
                  <a:pt x="11307378" y="5746008"/>
                </a:lnTo>
                <a:lnTo>
                  <a:pt x="1" y="5743137"/>
                </a:lnTo>
              </a:path>
            </a:pathLst>
          </a:custGeom>
          <a:ln w="82550">
            <a:solidFill>
              <a:schemeClr val="tx1">
                <a:lumMod val="50000"/>
                <a:lumOff val="50000"/>
              </a:schemeClr>
            </a:solidFill>
            <a:miter lim="800000"/>
          </a:ln>
        </p:spPr>
        <p:style>
          <a:lnRef idx="2">
            <a:schemeClr val="accent1"/>
          </a:lnRef>
          <a:fillRef idx="0">
            <a:schemeClr val="accent1"/>
          </a:fillRef>
          <a:effectRef idx="1">
            <a:schemeClr val="accent1"/>
          </a:effectRef>
          <a:fontRef idx="minor">
            <a:schemeClr val="tx1"/>
          </a:fontRef>
        </p:style>
      </p:sp>
      <p:sp>
        <p:nvSpPr>
          <p:cNvPr id="2" name="Title 1"/>
          <p:cNvSpPr>
            <a:spLocks noGrp="1"/>
          </p:cNvSpPr>
          <p:nvPr>
            <p:ph type="ctrTitle"/>
          </p:nvPr>
        </p:nvSpPr>
        <p:spPr>
          <a:xfrm rot="21420000">
            <a:off x="451416" y="668338"/>
            <a:ext cx="7533524" cy="2766528"/>
          </a:xfrm>
        </p:spPr>
        <p:txBody>
          <a:bodyPr anchor="b">
            <a:normAutofit/>
          </a:bodyPr>
          <a:lstStyle>
            <a:lvl1pPr algn="r">
              <a:defRPr sz="7200"/>
            </a:lvl1pPr>
          </a:lstStyle>
          <a:p>
            <a:r>
              <a:rPr lang="en-US" smtClean="0"/>
              <a:t>Click to edit Master title style</a:t>
            </a:r>
            <a:endParaRPr lang="en-US" dirty="0"/>
          </a:p>
        </p:txBody>
      </p:sp>
      <p:sp>
        <p:nvSpPr>
          <p:cNvPr id="3" name="Subtitle 2"/>
          <p:cNvSpPr>
            <a:spLocks noGrp="1"/>
          </p:cNvSpPr>
          <p:nvPr>
            <p:ph type="subTitle" idx="1"/>
          </p:nvPr>
        </p:nvSpPr>
        <p:spPr>
          <a:xfrm rot="21420000">
            <a:off x="554462" y="3446830"/>
            <a:ext cx="7512060" cy="550333"/>
          </a:xfrm>
        </p:spPr>
        <p:txBody>
          <a:bodyPr anchor="t">
            <a:noAutofit/>
          </a:bodyPr>
          <a:lstStyle>
            <a:lvl1pPr marL="0" indent="0" algn="r">
              <a:buNone/>
              <a:defRPr sz="24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rot="21420000">
            <a:off x="3669071" y="4714242"/>
            <a:ext cx="4607740" cy="942356"/>
          </a:xfrm>
        </p:spPr>
        <p:txBody>
          <a:bodyPr/>
          <a:lstStyle>
            <a:lvl1pPr algn="ctr">
              <a:defRPr sz="4200">
                <a:solidFill>
                  <a:schemeClr val="accent1">
                    <a:lumMod val="50000"/>
                  </a:schemeClr>
                </a:solidFill>
              </a:defRPr>
            </a:lvl1pPr>
          </a:lstStyle>
          <a:p>
            <a:fld id="{8420E49F-7E7A-4735-B143-94F871D61521}" type="datetimeFigureOut">
              <a:rPr lang="en-US" smtClean="0"/>
              <a:t>2/11/2015</a:t>
            </a:fld>
            <a:endParaRPr lang="en-US" dirty="0"/>
          </a:p>
        </p:txBody>
      </p:sp>
      <p:sp>
        <p:nvSpPr>
          <p:cNvPr id="5" name="Footer Placeholder 4"/>
          <p:cNvSpPr>
            <a:spLocks noGrp="1"/>
          </p:cNvSpPr>
          <p:nvPr>
            <p:ph type="ftr" sz="quarter" idx="11"/>
          </p:nvPr>
        </p:nvSpPr>
        <p:spPr>
          <a:xfrm rot="21420000">
            <a:off x="-12134" y="4954635"/>
            <a:ext cx="2987069" cy="918361"/>
          </a:xfrm>
        </p:spPr>
        <p:txBody>
          <a:bodyPr vert="horz" lIns="91440" tIns="45720" rIns="91440" bIns="45720" rtlCol="0" anchor="ctr"/>
          <a:lstStyle>
            <a:lvl1pPr algn="r">
              <a:defRPr lang="en-US" sz="4200" dirty="0"/>
            </a:lvl1pPr>
          </a:lstStyle>
          <a:p>
            <a:endParaRPr lang="en-US" dirty="0"/>
          </a:p>
        </p:txBody>
      </p:sp>
      <p:sp>
        <p:nvSpPr>
          <p:cNvPr id="6" name="Slide Number Placeholder 5"/>
          <p:cNvSpPr>
            <a:spLocks noGrp="1"/>
          </p:cNvSpPr>
          <p:nvPr>
            <p:ph type="sldNum" sz="quarter" idx="12"/>
          </p:nvPr>
        </p:nvSpPr>
        <p:spPr>
          <a:xfrm rot="21420000">
            <a:off x="7401518" y="3819948"/>
            <a:ext cx="680390" cy="498470"/>
          </a:xfrm>
        </p:spPr>
        <p:txBody>
          <a:bodyPr/>
          <a:lstStyle>
            <a:lvl1pPr>
              <a:defRPr sz="2400">
                <a:solidFill>
                  <a:schemeClr val="tx1">
                    <a:lumMod val="75000"/>
                    <a:lumOff val="25000"/>
                  </a:schemeClr>
                </a:solidFill>
              </a:defRPr>
            </a:lvl1pPr>
          </a:lstStyle>
          <a:p>
            <a:fld id="{DF519AB9-CACD-4188-95C3-9F6D3DD2AB4E}" type="slidenum">
              <a:rPr lang="en-US" smtClean="0"/>
              <a:t>‹#›</a:t>
            </a:fld>
            <a:endParaRPr lang="en-US" dirty="0"/>
          </a:p>
        </p:txBody>
      </p:sp>
      <p:sp>
        <p:nvSpPr>
          <p:cNvPr id="33" name="5-Point Star 32"/>
          <p:cNvSpPr/>
          <p:nvPr/>
        </p:nvSpPr>
        <p:spPr>
          <a:xfrm rot="21420000">
            <a:off x="3121951" y="5057183"/>
            <a:ext cx="515386" cy="515386"/>
          </a:xfrm>
          <a:prstGeom prst="star5">
            <a:avLst>
              <a:gd name="adj" fmla="val 26693"/>
              <a:gd name="hf" fmla="val 105146"/>
              <a:gd name="vf" fmla="val 110557"/>
            </a:avLst>
          </a:prstGeom>
          <a:solidFill>
            <a:schemeClr val="tx1">
              <a:alpha val="40000"/>
            </a:schemeClr>
          </a:solidFill>
          <a:ln>
            <a:noFill/>
          </a:ln>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301742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4350" y="4106333"/>
            <a:ext cx="7796031" cy="58884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4351" y="685800"/>
            <a:ext cx="7794385" cy="3194903"/>
          </a:xfrm>
          <a:ln w="57150" cmpd="thinThick">
            <a:solidFill>
              <a:schemeClr val="bg1">
                <a:lumMod val="50000"/>
              </a:schemeClr>
            </a:solidFill>
            <a:miter lim="800000"/>
          </a:ln>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14335" y="4702923"/>
            <a:ext cx="7796046" cy="682472"/>
          </a:xfrm>
        </p:spPr>
        <p:txBody>
          <a:bodyPr anchor="t"/>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20E49F-7E7A-4735-B143-94F871D61521}" type="datetimeFigureOut">
              <a:rPr lang="en-US" smtClean="0"/>
              <a:t>2/11/2015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519AB9-CACD-4188-95C3-9F6D3DD2AB4E}" type="slidenum">
              <a:rPr lang="en-US" smtClean="0"/>
              <a:t>‹#›</a:t>
            </a:fld>
            <a:endParaRPr lang="en-US" dirty="0"/>
          </a:p>
        </p:txBody>
      </p:sp>
    </p:spTree>
    <p:extLst>
      <p:ext uri="{BB962C8B-B14F-4D97-AF65-F5344CB8AC3E}">
        <p14:creationId xmlns:p14="http://schemas.microsoft.com/office/powerpoint/2010/main" val="292413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14351" y="685801"/>
            <a:ext cx="7797677" cy="3194903"/>
          </a:xfrm>
        </p:spPr>
        <p:txBody>
          <a:bodyPr anchor="ctr">
            <a:normAutofit/>
          </a:bodyPr>
          <a:lstStyle>
            <a:lvl1pPr algn="ctr">
              <a:defRPr sz="4800"/>
            </a:lvl1pPr>
          </a:lstStyle>
          <a:p>
            <a:r>
              <a:rPr lang="en-US" smtClean="0"/>
              <a:t>Click to edit Master title style</a:t>
            </a:r>
            <a:endParaRPr lang="en-US" dirty="0"/>
          </a:p>
        </p:txBody>
      </p:sp>
      <p:sp>
        <p:nvSpPr>
          <p:cNvPr id="4" name="Text Placeholder 3"/>
          <p:cNvSpPr>
            <a:spLocks noGrp="1"/>
          </p:cNvSpPr>
          <p:nvPr>
            <p:ph type="body" sz="half" idx="2"/>
          </p:nvPr>
        </p:nvSpPr>
        <p:spPr>
          <a:xfrm>
            <a:off x="514335" y="4106333"/>
            <a:ext cx="7796047" cy="1273606"/>
          </a:xfrm>
        </p:spPr>
        <p:txBody>
          <a:bodyPr anchor="ct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20E49F-7E7A-4735-B143-94F871D61521}" type="datetimeFigureOut">
              <a:rPr lang="en-US" smtClean="0"/>
              <a:t>2/11/2015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519AB9-CACD-4188-95C3-9F6D3DD2AB4E}" type="slidenum">
              <a:rPr lang="en-US" smtClean="0"/>
              <a:t>‹#›</a:t>
            </a:fld>
            <a:endParaRPr lang="en-US" dirty="0"/>
          </a:p>
        </p:txBody>
      </p:sp>
    </p:spTree>
    <p:extLst>
      <p:ext uri="{BB962C8B-B14F-4D97-AF65-F5344CB8AC3E}">
        <p14:creationId xmlns:p14="http://schemas.microsoft.com/office/powerpoint/2010/main" val="4286451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99" y="685800"/>
            <a:ext cx="7143765" cy="2916704"/>
          </a:xfrm>
        </p:spPr>
        <p:txBody>
          <a:bodyPr anchor="ctr">
            <a:normAutofit/>
          </a:bodyPr>
          <a:lstStyle>
            <a:lvl1pPr algn="ctr">
              <a:defRPr sz="48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162698" y="3610032"/>
            <a:ext cx="6500967" cy="377768"/>
          </a:xfrm>
        </p:spPr>
        <p:txBody>
          <a:bodyPr anchor="t">
            <a:normAutofit/>
          </a:bodyPr>
          <a:lstStyle>
            <a:lvl1pPr marL="0" indent="0" algn="r">
              <a:buNone/>
              <a:defRPr sz="1400">
                <a:solidFill>
                  <a:schemeClr val="tx1">
                    <a:lumMod val="50000"/>
                    <a:lumOff val="5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514351" y="4106334"/>
            <a:ext cx="7797662" cy="1268252"/>
          </a:xfrm>
        </p:spPr>
        <p:txBody>
          <a:bodyPr anchor="ct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20E49F-7E7A-4735-B143-94F871D61521}" type="datetimeFigureOut">
              <a:rPr lang="en-US" smtClean="0"/>
              <a:t>2/11/2015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519AB9-CACD-4188-95C3-9F6D3DD2AB4E}" type="slidenum">
              <a:rPr lang="en-US" smtClean="0"/>
              <a:t>‹#›</a:t>
            </a:fld>
            <a:endParaRPr lang="en-US" dirty="0"/>
          </a:p>
        </p:txBody>
      </p:sp>
      <p:sp>
        <p:nvSpPr>
          <p:cNvPr id="10" name="TextBox 9"/>
          <p:cNvSpPr txBox="1"/>
          <p:nvPr/>
        </p:nvSpPr>
        <p:spPr>
          <a:xfrm>
            <a:off x="404280" y="88785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1" name="TextBox 10"/>
          <p:cNvSpPr txBox="1"/>
          <p:nvPr/>
        </p:nvSpPr>
        <p:spPr>
          <a:xfrm>
            <a:off x="7897147" y="2906482"/>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8098161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14351" y="1723855"/>
            <a:ext cx="7796030" cy="2511835"/>
          </a:xfrm>
        </p:spPr>
        <p:txBody>
          <a:bodyPr anchor="b">
            <a:normAutofit/>
          </a:bodyPr>
          <a:lstStyle>
            <a:lvl1pPr algn="l">
              <a:defRPr sz="4800"/>
            </a:lvl1pPr>
          </a:lstStyle>
          <a:p>
            <a:r>
              <a:rPr lang="en-US" smtClean="0"/>
              <a:t>Click to edit Master title style</a:t>
            </a:r>
            <a:endParaRPr lang="en-US" dirty="0"/>
          </a:p>
        </p:txBody>
      </p:sp>
      <p:sp>
        <p:nvSpPr>
          <p:cNvPr id="4" name="Text Placeholder 3"/>
          <p:cNvSpPr>
            <a:spLocks noGrp="1"/>
          </p:cNvSpPr>
          <p:nvPr>
            <p:ph type="body" sz="half" idx="2"/>
          </p:nvPr>
        </p:nvSpPr>
        <p:spPr>
          <a:xfrm>
            <a:off x="514351" y="4247468"/>
            <a:ext cx="7796030" cy="1140644"/>
          </a:xfrm>
        </p:spPr>
        <p:txBody>
          <a:bodyPr anchor="t">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20E49F-7E7A-4735-B143-94F871D61521}" type="datetimeFigureOut">
              <a:rPr lang="en-US" smtClean="0"/>
              <a:t>2/11/2015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519AB9-CACD-4188-95C3-9F6D3DD2AB4E}" type="slidenum">
              <a:rPr lang="en-US" smtClean="0"/>
              <a:t>‹#›</a:t>
            </a:fld>
            <a:endParaRPr lang="en-US" dirty="0"/>
          </a:p>
        </p:txBody>
      </p:sp>
    </p:spTree>
    <p:extLst>
      <p:ext uri="{BB962C8B-B14F-4D97-AF65-F5344CB8AC3E}">
        <p14:creationId xmlns:p14="http://schemas.microsoft.com/office/powerpoint/2010/main" val="13611492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514351" y="685801"/>
            <a:ext cx="7796030" cy="1151965"/>
          </a:xfrm>
        </p:spPr>
        <p:txBody>
          <a:bodyPr/>
          <a:lstStyle>
            <a:lvl1pPr algn="ctr">
              <a:defRPr/>
            </a:lvl1pPr>
          </a:lstStyle>
          <a:p>
            <a:r>
              <a:rPr lang="en-US" smtClean="0"/>
              <a:t>Click to edit Master title style</a:t>
            </a:r>
            <a:endParaRPr lang="en-US" dirty="0"/>
          </a:p>
        </p:txBody>
      </p:sp>
      <p:sp>
        <p:nvSpPr>
          <p:cNvPr id="7" name="Text Placeholder 2"/>
          <p:cNvSpPr>
            <a:spLocks noGrp="1"/>
          </p:cNvSpPr>
          <p:nvPr>
            <p:ph type="body" idx="1"/>
          </p:nvPr>
        </p:nvSpPr>
        <p:spPr>
          <a:xfrm>
            <a:off x="514352" y="2063395"/>
            <a:ext cx="2482596" cy="576262"/>
          </a:xfrm>
        </p:spPr>
        <p:txBody>
          <a:bodyPr anchor="b">
            <a:noAutofit/>
          </a:bodyPr>
          <a:lstStyle>
            <a:lvl1pPr marL="0" indent="0" algn="ctr">
              <a:lnSpc>
                <a:spcPct val="90000"/>
              </a:lnSpc>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514352" y="2639658"/>
            <a:ext cx="2482596" cy="273492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175967" y="2063395"/>
            <a:ext cx="2482596" cy="576262"/>
          </a:xfrm>
        </p:spPr>
        <p:txBody>
          <a:bodyPr anchor="b">
            <a:noAutofit/>
          </a:bodyPr>
          <a:lstStyle>
            <a:lvl1pPr marL="0" indent="0" algn="ctr">
              <a:lnSpc>
                <a:spcPct val="90000"/>
              </a:lnSpc>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175966" y="2639658"/>
            <a:ext cx="2482596" cy="273492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5827785" y="2063395"/>
            <a:ext cx="2482596" cy="576262"/>
          </a:xfrm>
        </p:spPr>
        <p:txBody>
          <a:bodyPr anchor="b">
            <a:noAutofit/>
          </a:bodyPr>
          <a:lstStyle>
            <a:lvl1pPr marL="0" indent="0" algn="ctr">
              <a:lnSpc>
                <a:spcPct val="90000"/>
              </a:lnSpc>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5827785" y="2639658"/>
            <a:ext cx="2482596" cy="273492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8420E49F-7E7A-4735-B143-94F871D61521}" type="datetimeFigureOut">
              <a:rPr lang="en-US" smtClean="0"/>
              <a:t>2/11/2015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F519AB9-CACD-4188-95C3-9F6D3DD2AB4E}" type="slidenum">
              <a:rPr lang="en-US" smtClean="0"/>
              <a:t>‹#›</a:t>
            </a:fld>
            <a:endParaRPr lang="en-US" dirty="0"/>
          </a:p>
        </p:txBody>
      </p:sp>
    </p:spTree>
    <p:extLst>
      <p:ext uri="{BB962C8B-B14F-4D97-AF65-F5344CB8AC3E}">
        <p14:creationId xmlns:p14="http://schemas.microsoft.com/office/powerpoint/2010/main" val="3766819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514351" y="685801"/>
            <a:ext cx="7797662" cy="1151965"/>
          </a:xfrm>
        </p:spPr>
        <p:txBody>
          <a:bodyPr/>
          <a:lstStyle>
            <a:lvl1pPr algn="ctr">
              <a:defRPr/>
            </a:lvl1pPr>
          </a:lstStyle>
          <a:p>
            <a:r>
              <a:rPr lang="en-US" smtClean="0"/>
              <a:t>Click to edit Master title style</a:t>
            </a:r>
            <a:endParaRPr lang="en-US" dirty="0"/>
          </a:p>
        </p:txBody>
      </p:sp>
      <p:sp>
        <p:nvSpPr>
          <p:cNvPr id="19" name="Text Placeholder 2"/>
          <p:cNvSpPr>
            <a:spLocks noGrp="1"/>
          </p:cNvSpPr>
          <p:nvPr>
            <p:ph type="body" idx="1"/>
          </p:nvPr>
        </p:nvSpPr>
        <p:spPr>
          <a:xfrm>
            <a:off x="518880" y="3813025"/>
            <a:ext cx="2482596" cy="576262"/>
          </a:xfrm>
        </p:spPr>
        <p:txBody>
          <a:bodyPr anchor="b">
            <a:noAutofit/>
          </a:bodyPr>
          <a:lstStyle>
            <a:lvl1pPr marL="0" indent="0" algn="ctr">
              <a:lnSpc>
                <a:spcPct val="90000"/>
              </a:lnSpc>
              <a:buNone/>
              <a:defRPr sz="2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514335" y="2063396"/>
            <a:ext cx="2482596" cy="1536725"/>
          </a:xfrm>
          <a:prstGeom prst="roundRect">
            <a:avLst>
              <a:gd name="adj" fmla="val 0"/>
            </a:avLst>
          </a:prstGeom>
          <a:ln w="57150" cmpd="thinThick">
            <a:solidFill>
              <a:schemeClr val="bg1">
                <a:lumMod val="50000"/>
              </a:schemeClr>
            </a:solidFill>
            <a:miter lim="800000"/>
          </a:ln>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518880" y="4389288"/>
            <a:ext cx="2482596" cy="98529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178058" y="3813025"/>
            <a:ext cx="2482596" cy="576262"/>
          </a:xfrm>
        </p:spPr>
        <p:txBody>
          <a:bodyPr anchor="b">
            <a:noAutofit/>
          </a:bodyPr>
          <a:lstStyle>
            <a:lvl1pPr marL="0" indent="0" algn="ctr">
              <a:lnSpc>
                <a:spcPct val="90000"/>
              </a:lnSpc>
              <a:buNone/>
              <a:defRPr sz="2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176999" y="2063396"/>
            <a:ext cx="2482596" cy="1535237"/>
          </a:xfrm>
          <a:prstGeom prst="roundRect">
            <a:avLst>
              <a:gd name="adj" fmla="val 0"/>
            </a:avLst>
          </a:prstGeom>
          <a:ln w="57150" cmpd="thinThick">
            <a:solidFill>
              <a:schemeClr val="bg1">
                <a:lumMod val="50000"/>
              </a:schemeClr>
            </a:solidFill>
            <a:miter lim="800000"/>
          </a:ln>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176998" y="4389286"/>
            <a:ext cx="2483655" cy="98530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5826708" y="3813025"/>
            <a:ext cx="2482596" cy="576262"/>
          </a:xfrm>
        </p:spPr>
        <p:txBody>
          <a:bodyPr anchor="b">
            <a:noAutofit/>
          </a:bodyPr>
          <a:lstStyle>
            <a:lvl1pPr marL="0" indent="0" algn="ctr">
              <a:lnSpc>
                <a:spcPct val="90000"/>
              </a:lnSpc>
              <a:buNone/>
              <a:defRPr sz="2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5826614" y="2063394"/>
            <a:ext cx="2482596" cy="1537196"/>
          </a:xfrm>
          <a:prstGeom prst="roundRect">
            <a:avLst>
              <a:gd name="adj" fmla="val 0"/>
            </a:avLst>
          </a:prstGeom>
          <a:ln w="57150" cmpd="thinThick">
            <a:solidFill>
              <a:schemeClr val="bg1">
                <a:lumMod val="50000"/>
              </a:schemeClr>
            </a:solidFill>
            <a:miter lim="800000"/>
          </a:ln>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826614" y="4389284"/>
            <a:ext cx="2482596" cy="98530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8420E49F-7E7A-4735-B143-94F871D61521}" type="datetimeFigureOut">
              <a:rPr lang="en-US" smtClean="0"/>
              <a:t>2/11/2015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F519AB9-CACD-4188-95C3-9F6D3DD2AB4E}" type="slidenum">
              <a:rPr lang="en-US" smtClean="0"/>
              <a:t>‹#›</a:t>
            </a:fld>
            <a:endParaRPr lang="en-US" dirty="0"/>
          </a:p>
        </p:txBody>
      </p:sp>
    </p:spTree>
    <p:extLst>
      <p:ext uri="{BB962C8B-B14F-4D97-AF65-F5344CB8AC3E}">
        <p14:creationId xmlns:p14="http://schemas.microsoft.com/office/powerpoint/2010/main" val="39407864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514351" y="2063396"/>
            <a:ext cx="7796030" cy="331119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420E49F-7E7A-4735-B143-94F871D61521}" type="datetimeFigureOut">
              <a:rPr lang="en-US" smtClean="0"/>
              <a:t>2/11/2015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519AB9-CACD-4188-95C3-9F6D3DD2AB4E}" type="slidenum">
              <a:rPr lang="en-US" smtClean="0"/>
              <a:t>‹#›</a:t>
            </a:fld>
            <a:endParaRPr lang="en-US" dirty="0"/>
          </a:p>
        </p:txBody>
      </p:sp>
    </p:spTree>
    <p:extLst>
      <p:ext uri="{BB962C8B-B14F-4D97-AF65-F5344CB8AC3E}">
        <p14:creationId xmlns:p14="http://schemas.microsoft.com/office/powerpoint/2010/main" val="24258230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1896" y="685801"/>
            <a:ext cx="1698485" cy="4688785"/>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514351" y="685801"/>
            <a:ext cx="5928323" cy="4688785"/>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420E49F-7E7A-4735-B143-94F871D61521}" type="datetimeFigureOut">
              <a:rPr lang="en-US" smtClean="0"/>
              <a:t>2/11/2015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519AB9-CACD-4188-95C3-9F6D3DD2AB4E}" type="slidenum">
              <a:rPr lang="en-US" smtClean="0"/>
              <a:t>‹#›</a:t>
            </a:fld>
            <a:endParaRPr lang="en-US" dirty="0"/>
          </a:p>
        </p:txBody>
      </p:sp>
    </p:spTree>
    <p:extLst>
      <p:ext uri="{BB962C8B-B14F-4D97-AF65-F5344CB8AC3E}">
        <p14:creationId xmlns:p14="http://schemas.microsoft.com/office/powerpoint/2010/main" val="2474021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514351" y="2063396"/>
            <a:ext cx="7796030" cy="331118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420E49F-7E7A-4735-B143-94F871D61521}" type="datetimeFigureOut">
              <a:rPr lang="en-US" smtClean="0"/>
              <a:t>2/11/2015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519AB9-CACD-4188-95C3-9F6D3DD2AB4E}" type="slidenum">
              <a:rPr lang="en-US" smtClean="0"/>
              <a:t>‹#›</a:t>
            </a:fld>
            <a:endParaRPr lang="en-US" dirty="0"/>
          </a:p>
        </p:txBody>
      </p:sp>
    </p:spTree>
    <p:extLst>
      <p:ext uri="{BB962C8B-B14F-4D97-AF65-F5344CB8AC3E}">
        <p14:creationId xmlns:p14="http://schemas.microsoft.com/office/powerpoint/2010/main" val="1930625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4351" y="685801"/>
            <a:ext cx="7796030" cy="3193487"/>
          </a:xfrm>
        </p:spPr>
        <p:txBody>
          <a:bodyPr anchor="b">
            <a:normAutofit/>
          </a:bodyPr>
          <a:lstStyle>
            <a:lvl1pPr algn="l">
              <a:defRPr sz="5400"/>
            </a:lvl1pPr>
          </a:lstStyle>
          <a:p>
            <a:r>
              <a:rPr lang="en-US" smtClean="0"/>
              <a:t>Click to edit Master title style</a:t>
            </a:r>
            <a:endParaRPr lang="en-US" dirty="0"/>
          </a:p>
        </p:txBody>
      </p:sp>
      <p:sp>
        <p:nvSpPr>
          <p:cNvPr id="3" name="Text Placeholder 2"/>
          <p:cNvSpPr>
            <a:spLocks noGrp="1"/>
          </p:cNvSpPr>
          <p:nvPr>
            <p:ph type="body" idx="1"/>
          </p:nvPr>
        </p:nvSpPr>
        <p:spPr>
          <a:xfrm>
            <a:off x="514351" y="3742267"/>
            <a:ext cx="7796030" cy="1639614"/>
          </a:xfrm>
        </p:spPr>
        <p:txBody>
          <a:bodyPr anchor="t">
            <a:normAutofit/>
          </a:bodyPr>
          <a:lstStyle>
            <a:lvl1pPr marL="0" indent="0" algn="l">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20E49F-7E7A-4735-B143-94F871D61521}" type="datetimeFigureOut">
              <a:rPr lang="en-US" smtClean="0"/>
              <a:t>2/11/2015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519AB9-CACD-4188-95C3-9F6D3DD2AB4E}" type="slidenum">
              <a:rPr lang="en-US" smtClean="0"/>
              <a:t>‹#›</a:t>
            </a:fld>
            <a:endParaRPr lang="en-US" dirty="0"/>
          </a:p>
        </p:txBody>
      </p:sp>
    </p:spTree>
    <p:extLst>
      <p:ext uri="{BB962C8B-B14F-4D97-AF65-F5344CB8AC3E}">
        <p14:creationId xmlns:p14="http://schemas.microsoft.com/office/powerpoint/2010/main" val="3800186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4" name="Title 1"/>
          <p:cNvSpPr>
            <a:spLocks noGrp="1"/>
          </p:cNvSpPr>
          <p:nvPr>
            <p:ph type="title"/>
          </p:nvPr>
        </p:nvSpPr>
        <p:spPr>
          <a:xfrm>
            <a:off x="514351" y="685800"/>
            <a:ext cx="7797662" cy="1158140"/>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514350" y="2063396"/>
            <a:ext cx="3816536" cy="3311189"/>
          </a:xfrm>
        </p:spPr>
        <p:txBody>
          <a:bodyPr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4495478" y="2063396"/>
            <a:ext cx="3814904" cy="3311189"/>
          </a:xfrm>
        </p:spPr>
        <p:txBody>
          <a:bodyPr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420E49F-7E7A-4735-B143-94F871D61521}" type="datetimeFigureOut">
              <a:rPr lang="en-US" smtClean="0"/>
              <a:t>2/11/2015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519AB9-CACD-4188-95C3-9F6D3DD2AB4E}" type="slidenum">
              <a:rPr lang="en-US" smtClean="0"/>
              <a:t>‹#›</a:t>
            </a:fld>
            <a:endParaRPr lang="en-US" dirty="0"/>
          </a:p>
        </p:txBody>
      </p:sp>
    </p:spTree>
    <p:extLst>
      <p:ext uri="{BB962C8B-B14F-4D97-AF65-F5344CB8AC3E}">
        <p14:creationId xmlns:p14="http://schemas.microsoft.com/office/powerpoint/2010/main" val="3972560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4" name="Title 1"/>
          <p:cNvSpPr>
            <a:spLocks noGrp="1"/>
          </p:cNvSpPr>
          <p:nvPr>
            <p:ph type="title"/>
          </p:nvPr>
        </p:nvSpPr>
        <p:spPr>
          <a:xfrm>
            <a:off x="514351" y="685800"/>
            <a:ext cx="7796030" cy="115814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39569" y="2063396"/>
            <a:ext cx="3591317" cy="679994"/>
          </a:xfrm>
        </p:spPr>
        <p:txBody>
          <a:bodyPr anchor="b">
            <a:noAutofit/>
          </a:bodyPr>
          <a:lstStyle>
            <a:lvl1pPr marL="0" indent="0">
              <a:lnSpc>
                <a:spcPct val="90000"/>
              </a:lnSpc>
              <a:buNone/>
              <a:defRPr sz="26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514352" y="2861733"/>
            <a:ext cx="3816534" cy="2512852"/>
          </a:xfrm>
        </p:spPr>
        <p:txBody>
          <a:bodyPr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15340" y="2063396"/>
            <a:ext cx="3596671" cy="679994"/>
          </a:xfrm>
        </p:spPr>
        <p:txBody>
          <a:bodyPr anchor="b">
            <a:noAutofit/>
          </a:bodyPr>
          <a:lstStyle>
            <a:lvl1pPr marL="0" indent="0">
              <a:lnSpc>
                <a:spcPct val="90000"/>
              </a:lnSpc>
              <a:buNone/>
              <a:defRPr sz="26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4495477" y="2861733"/>
            <a:ext cx="3816535" cy="2512852"/>
          </a:xfrm>
        </p:spPr>
        <p:txBody>
          <a:bodyPr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420E49F-7E7A-4735-B143-94F871D61521}" type="datetimeFigureOut">
              <a:rPr lang="en-US" smtClean="0"/>
              <a:t>2/11/2015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F519AB9-CACD-4188-95C3-9F6D3DD2AB4E}" type="slidenum">
              <a:rPr lang="en-US" smtClean="0"/>
              <a:t>‹#›</a:t>
            </a:fld>
            <a:endParaRPr lang="en-US" dirty="0"/>
          </a:p>
        </p:txBody>
      </p:sp>
    </p:spTree>
    <p:extLst>
      <p:ext uri="{BB962C8B-B14F-4D97-AF65-F5344CB8AC3E}">
        <p14:creationId xmlns:p14="http://schemas.microsoft.com/office/powerpoint/2010/main" val="2115724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420E49F-7E7A-4735-B143-94F871D61521}" type="datetimeFigureOut">
              <a:rPr lang="en-US" smtClean="0"/>
              <a:t>2/11/2015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F519AB9-CACD-4188-95C3-9F6D3DD2AB4E}" type="slidenum">
              <a:rPr lang="en-US" smtClean="0"/>
              <a:t>‹#›</a:t>
            </a:fld>
            <a:endParaRPr lang="en-US" dirty="0"/>
          </a:p>
        </p:txBody>
      </p:sp>
    </p:spTree>
    <p:extLst>
      <p:ext uri="{BB962C8B-B14F-4D97-AF65-F5344CB8AC3E}">
        <p14:creationId xmlns:p14="http://schemas.microsoft.com/office/powerpoint/2010/main" val="619221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20E49F-7E7A-4735-B143-94F871D61521}" type="datetimeFigureOut">
              <a:rPr lang="en-US" smtClean="0"/>
              <a:t>2/11/2015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F519AB9-CACD-4188-95C3-9F6D3DD2AB4E}" type="slidenum">
              <a:rPr lang="en-US" smtClean="0"/>
              <a:t>‹#›</a:t>
            </a:fld>
            <a:endParaRPr lang="en-US" dirty="0"/>
          </a:p>
        </p:txBody>
      </p:sp>
    </p:spTree>
    <p:extLst>
      <p:ext uri="{BB962C8B-B14F-4D97-AF65-F5344CB8AC3E}">
        <p14:creationId xmlns:p14="http://schemas.microsoft.com/office/powerpoint/2010/main" val="3664701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232" y="685800"/>
            <a:ext cx="3095145" cy="2023252"/>
          </a:xfrm>
        </p:spPr>
        <p:txBody>
          <a:bodyPr anchor="b">
            <a:normAutofit/>
          </a:bodyPr>
          <a:lstStyle>
            <a:lvl1pPr algn="ctr">
              <a:defRPr sz="3600"/>
            </a:lvl1pPr>
          </a:lstStyle>
          <a:p>
            <a:r>
              <a:rPr lang="en-US" smtClean="0"/>
              <a:t>Click to edit Master title style</a:t>
            </a:r>
            <a:endParaRPr lang="en-US" dirty="0"/>
          </a:p>
        </p:txBody>
      </p:sp>
      <p:sp>
        <p:nvSpPr>
          <p:cNvPr id="10" name="Content Placeholder 2"/>
          <p:cNvSpPr>
            <a:spLocks noGrp="1"/>
          </p:cNvSpPr>
          <p:nvPr>
            <p:ph sz="quarter" idx="13"/>
          </p:nvPr>
        </p:nvSpPr>
        <p:spPr>
          <a:xfrm>
            <a:off x="3784600" y="685801"/>
            <a:ext cx="4525781" cy="468878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20232" y="2709053"/>
            <a:ext cx="3095146" cy="2665533"/>
          </a:xfrm>
        </p:spPr>
        <p:txBody>
          <a:bodyPr anchor="t">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20E49F-7E7A-4735-B143-94F871D61521}" type="datetimeFigureOut">
              <a:rPr lang="en-US" smtClean="0"/>
              <a:t>2/11/2015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519AB9-CACD-4188-95C3-9F6D3DD2AB4E}" type="slidenum">
              <a:rPr lang="en-US" smtClean="0"/>
              <a:t>‹#›</a:t>
            </a:fld>
            <a:endParaRPr lang="en-US" dirty="0"/>
          </a:p>
        </p:txBody>
      </p:sp>
    </p:spTree>
    <p:extLst>
      <p:ext uri="{BB962C8B-B14F-4D97-AF65-F5344CB8AC3E}">
        <p14:creationId xmlns:p14="http://schemas.microsoft.com/office/powerpoint/2010/main" val="3534118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4351" y="685800"/>
            <a:ext cx="4408172" cy="2023252"/>
          </a:xfrm>
        </p:spPr>
        <p:txBody>
          <a:bodyPr anchor="b">
            <a:normAutofit/>
          </a:bodyPr>
          <a:lstStyle>
            <a:lvl1pPr algn="ct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47740" y="1"/>
            <a:ext cx="3162641" cy="5071533"/>
          </a:xfrm>
          <a:ln w="57150" cmpd="thinThick">
            <a:solidFill>
              <a:schemeClr val="bg1">
                <a:lumMod val="50000"/>
              </a:schemeClr>
            </a:solidFill>
            <a:miter lim="800000"/>
          </a:ln>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14351" y="2709053"/>
            <a:ext cx="4408171" cy="2362481"/>
          </a:xfrm>
        </p:spPr>
        <p:txBody>
          <a:bodyPr anchor="t">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20E49F-7E7A-4735-B143-94F871D61521}" type="datetimeFigureOut">
              <a:rPr lang="en-US" smtClean="0"/>
              <a:t>2/11/2015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519AB9-CACD-4188-95C3-9F6D3DD2AB4E}" type="slidenum">
              <a:rPr lang="en-US" smtClean="0"/>
              <a:t>‹#›</a:t>
            </a:fld>
            <a:endParaRPr lang="en-US" dirty="0"/>
          </a:p>
        </p:txBody>
      </p:sp>
    </p:spTree>
    <p:extLst>
      <p:ext uri="{BB962C8B-B14F-4D97-AF65-F5344CB8AC3E}">
        <p14:creationId xmlns:p14="http://schemas.microsoft.com/office/powerpoint/2010/main" val="16610174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jp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8" name="Picture 7" descr="Brickwork-SD-R1acrop.jp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pSp>
        <p:nvGrpSpPr>
          <p:cNvPr id="10" name="Group 9"/>
          <p:cNvGrpSpPr/>
          <p:nvPr/>
        </p:nvGrpSpPr>
        <p:grpSpPr>
          <a:xfrm>
            <a:off x="-19048" y="1"/>
            <a:ext cx="9004013" cy="6644081"/>
            <a:chOff x="-25397" y="0"/>
            <a:chExt cx="12005350" cy="6644081"/>
          </a:xfrm>
        </p:grpSpPr>
        <p:sp useBgFill="1">
          <p:nvSpPr>
            <p:cNvPr id="11" name="Rectangle 10"/>
            <p:cNvSpPr/>
            <p:nvPr/>
          </p:nvSpPr>
          <p:spPr>
            <a:xfrm>
              <a:off x="1" y="0"/>
              <a:ext cx="11979952" cy="6644081"/>
            </a:xfrm>
            <a:prstGeom prst="rect">
              <a:avLst/>
            </a:prstGeom>
            <a:ln>
              <a:noFill/>
            </a:ln>
            <a:effectLst>
              <a:outerShdw blurRad="98425" dist="76200" dir="4380000" algn="tl" rotWithShape="0">
                <a:srgbClr val="000000">
                  <a:alpha val="68000"/>
                </a:srgbClr>
              </a:outerShdw>
            </a:effectLst>
          </p:spPr>
          <p:style>
            <a:lnRef idx="1">
              <a:schemeClr val="accent1"/>
            </a:lnRef>
            <a:fillRef idx="3">
              <a:schemeClr val="accent1"/>
            </a:fillRef>
            <a:effectRef idx="2">
              <a:schemeClr val="accent1"/>
            </a:effectRef>
            <a:fontRef idx="minor">
              <a:schemeClr val="lt1"/>
            </a:fontRef>
          </p:style>
        </p:sp>
        <p:sp>
          <p:nvSpPr>
            <p:cNvPr id="13" name="Rectangle 12"/>
            <p:cNvSpPr/>
            <p:nvPr/>
          </p:nvSpPr>
          <p:spPr>
            <a:xfrm>
              <a:off x="1" y="5600215"/>
              <a:ext cx="11706512" cy="780581"/>
            </a:xfrm>
            <a:prstGeom prst="rect">
              <a:avLst/>
            </a:prstGeom>
            <a:gradFill flip="none" rotWithShape="1">
              <a:gsLst>
                <a:gs pos="34000">
                  <a:schemeClr val="accent1"/>
                </a:gs>
                <a:gs pos="100000">
                  <a:schemeClr val="accent1">
                    <a:lumMod val="50000"/>
                  </a:schemeClr>
                </a:gs>
              </a:gsLst>
              <a:path path="circle">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25397" y="0"/>
              <a:ext cx="11773291" cy="6419514"/>
            </a:xfrm>
            <a:custGeom>
              <a:avLst/>
              <a:gdLst/>
              <a:ahLst/>
              <a:cxnLst/>
              <a:rect l="l" t="t" r="r" b="b"/>
              <a:pathLst>
                <a:path w="11773291" h="6419514">
                  <a:moveTo>
                    <a:pt x="11750059" y="0"/>
                  </a:moveTo>
                  <a:lnTo>
                    <a:pt x="11773291" y="6419514"/>
                  </a:lnTo>
                  <a:lnTo>
                    <a:pt x="0" y="6411047"/>
                  </a:lnTo>
                </a:path>
              </a:pathLst>
            </a:custGeom>
            <a:ln w="82550">
              <a:solidFill>
                <a:schemeClr val="tx1">
                  <a:lumMod val="50000"/>
                  <a:lumOff val="50000"/>
                </a:schemeClr>
              </a:solidFill>
              <a:miter lim="800000"/>
            </a:ln>
          </p:spPr>
          <p:style>
            <a:lnRef idx="2">
              <a:schemeClr val="accent1"/>
            </a:lnRef>
            <a:fillRef idx="0">
              <a:schemeClr val="accent1"/>
            </a:fillRef>
            <a:effectRef idx="1">
              <a:schemeClr val="accent1"/>
            </a:effectRef>
            <a:fontRef idx="minor">
              <a:schemeClr val="tx1"/>
            </a:fontRef>
          </p:style>
        </p:sp>
      </p:grpSp>
      <p:sp>
        <p:nvSpPr>
          <p:cNvPr id="2" name="Title Placeholder 1"/>
          <p:cNvSpPr>
            <a:spLocks noGrp="1"/>
          </p:cNvSpPr>
          <p:nvPr>
            <p:ph type="title"/>
          </p:nvPr>
        </p:nvSpPr>
        <p:spPr>
          <a:xfrm>
            <a:off x="514351" y="685801"/>
            <a:ext cx="7797662" cy="115196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514351" y="2063396"/>
            <a:ext cx="7797662" cy="331118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73562" y="5757334"/>
            <a:ext cx="2838450" cy="498470"/>
          </a:xfrm>
          <a:prstGeom prst="rect">
            <a:avLst/>
          </a:prstGeom>
        </p:spPr>
        <p:txBody>
          <a:bodyPr vert="horz" lIns="91440" tIns="45720" rIns="91440" bIns="45720" rtlCol="0" anchor="ctr"/>
          <a:lstStyle>
            <a:lvl1pPr algn="r">
              <a:defRPr sz="2800" cap="all" baseline="0">
                <a:solidFill>
                  <a:schemeClr val="accent1">
                    <a:lumMod val="50000"/>
                  </a:schemeClr>
                </a:solidFill>
              </a:defRPr>
            </a:lvl1pPr>
          </a:lstStyle>
          <a:p>
            <a:fld id="{8420E49F-7E7A-4735-B143-94F871D61521}" type="datetimeFigureOut">
              <a:rPr lang="en-US" smtClean="0"/>
              <a:t>2/11/2015</a:t>
            </a:fld>
            <a:endParaRPr lang="en-US" dirty="0"/>
          </a:p>
        </p:txBody>
      </p:sp>
      <p:sp>
        <p:nvSpPr>
          <p:cNvPr id="5" name="Footer Placeholder 4"/>
          <p:cNvSpPr>
            <a:spLocks noGrp="1"/>
          </p:cNvSpPr>
          <p:nvPr>
            <p:ph type="ftr" sz="quarter" idx="3"/>
          </p:nvPr>
        </p:nvSpPr>
        <p:spPr>
          <a:xfrm>
            <a:off x="514351" y="5757334"/>
            <a:ext cx="4124789" cy="498470"/>
          </a:xfrm>
          <a:prstGeom prst="rect">
            <a:avLst/>
          </a:prstGeom>
        </p:spPr>
        <p:txBody>
          <a:bodyPr vert="horz" lIns="91440" tIns="45720" rIns="91440" bIns="45720" rtlCol="0" anchor="ctr"/>
          <a:lstStyle>
            <a:lvl1pPr algn="l">
              <a:defRPr sz="2800" cap="all" baseline="0">
                <a:solidFill>
                  <a:schemeClr val="accent1">
                    <a:lumMod val="50000"/>
                  </a:schemeClr>
                </a:solidFill>
              </a:defRPr>
            </a:lvl1pPr>
          </a:lstStyle>
          <a:p>
            <a:endParaRPr lang="en-US" dirty="0"/>
          </a:p>
        </p:txBody>
      </p:sp>
      <p:sp>
        <p:nvSpPr>
          <p:cNvPr id="6" name="Slide Number Placeholder 5"/>
          <p:cNvSpPr>
            <a:spLocks noGrp="1"/>
          </p:cNvSpPr>
          <p:nvPr>
            <p:ph type="sldNum" sz="quarter" idx="4"/>
          </p:nvPr>
        </p:nvSpPr>
        <p:spPr>
          <a:xfrm>
            <a:off x="4715341" y="5757334"/>
            <a:ext cx="680390" cy="498470"/>
          </a:xfrm>
          <a:prstGeom prst="rect">
            <a:avLst/>
          </a:prstGeom>
        </p:spPr>
        <p:txBody>
          <a:bodyPr vert="horz" lIns="91440" tIns="45720" rIns="91440" bIns="45720" rtlCol="0" anchor="ctr"/>
          <a:lstStyle>
            <a:lvl1pPr algn="ctr">
              <a:defRPr sz="2800" cap="all" baseline="0">
                <a:solidFill>
                  <a:schemeClr val="accent1">
                    <a:lumMod val="50000"/>
                  </a:schemeClr>
                </a:solidFill>
              </a:defRPr>
            </a:lvl1pPr>
          </a:lstStyle>
          <a:p>
            <a:fld id="{DF519AB9-CACD-4188-95C3-9F6D3DD2AB4E}" type="slidenum">
              <a:rPr lang="en-US" smtClean="0"/>
              <a:t>‹#›</a:t>
            </a:fld>
            <a:endParaRPr lang="en-US" dirty="0"/>
          </a:p>
        </p:txBody>
      </p:sp>
    </p:spTree>
    <p:extLst>
      <p:ext uri="{BB962C8B-B14F-4D97-AF65-F5344CB8AC3E}">
        <p14:creationId xmlns:p14="http://schemas.microsoft.com/office/powerpoint/2010/main" val="41844748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4400" kern="1200" cap="all" baseline="0">
          <a:solidFill>
            <a:schemeClr val="accent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60000"/>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dirty="0" smtClean="0"/>
              <a:t>Spiritual Warfare: Winning the Battle</a:t>
            </a:r>
            <a:br>
              <a:rPr lang="en-US" sz="3600" dirty="0" smtClean="0"/>
            </a:br>
            <a:r>
              <a:rPr lang="en-US" sz="3600" dirty="0" smtClean="0"/>
              <a:t>Are You Ready?</a:t>
            </a:r>
            <a:endParaRPr lang="en-US" sz="3600" dirty="0"/>
          </a:p>
        </p:txBody>
      </p:sp>
      <p:sp>
        <p:nvSpPr>
          <p:cNvPr id="3" name="Subtitle 2"/>
          <p:cNvSpPr>
            <a:spLocks noGrp="1"/>
          </p:cNvSpPr>
          <p:nvPr>
            <p:ph type="subTitle" idx="1"/>
          </p:nvPr>
        </p:nvSpPr>
        <p:spPr>
          <a:xfrm rot="21420000">
            <a:off x="571510" y="3446383"/>
            <a:ext cx="7512060" cy="1201823"/>
          </a:xfrm>
        </p:spPr>
        <p:txBody>
          <a:bodyPr>
            <a:normAutofit fontScale="92500" lnSpcReduction="10000"/>
          </a:bodyPr>
          <a:lstStyle/>
          <a:p>
            <a:r>
              <a:rPr lang="en-US" dirty="0" smtClean="0"/>
              <a:t>Fight the good fight of faith, lay hold on eternal life, whereunto thou art also called, and hast professed a good profession before many witnesses. I Tim. 6:12</a:t>
            </a:r>
            <a:endParaRPr lang="en-US" dirty="0"/>
          </a:p>
        </p:txBody>
      </p:sp>
    </p:spTree>
    <p:extLst>
      <p:ext uri="{BB962C8B-B14F-4D97-AF65-F5344CB8AC3E}">
        <p14:creationId xmlns:p14="http://schemas.microsoft.com/office/powerpoint/2010/main" val="24969811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4351" y="152400"/>
            <a:ext cx="7797662" cy="1151965"/>
          </a:xfrm>
        </p:spPr>
        <p:txBody>
          <a:bodyPr/>
          <a:lstStyle/>
          <a:p>
            <a:r>
              <a:rPr lang="en-US" dirty="0"/>
              <a:t>Spiritual Warfare</a:t>
            </a:r>
          </a:p>
        </p:txBody>
      </p:sp>
      <p:sp>
        <p:nvSpPr>
          <p:cNvPr id="3" name="Content Placeholder 2"/>
          <p:cNvSpPr>
            <a:spLocks noGrp="1"/>
          </p:cNvSpPr>
          <p:nvPr>
            <p:ph sz="quarter" idx="13"/>
          </p:nvPr>
        </p:nvSpPr>
        <p:spPr>
          <a:xfrm>
            <a:off x="481221" y="1447800"/>
            <a:ext cx="7796030" cy="4419600"/>
          </a:xfrm>
        </p:spPr>
        <p:txBody>
          <a:bodyPr>
            <a:noAutofit/>
          </a:bodyPr>
          <a:lstStyle/>
          <a:p>
            <a:r>
              <a:rPr lang="en-US" sz="2400" dirty="0" smtClean="0"/>
              <a:t>Our fighting this war, is not controlled by our 5 senses (what we see, hear, taste, touch or smell). Satan tries to distract us to operate in this realm so we cannot detect or be victorious over  circumstances.</a:t>
            </a:r>
          </a:p>
          <a:p>
            <a:r>
              <a:rPr lang="en-US" sz="2400" dirty="0" smtClean="0"/>
              <a:t>Our fight is not against our neighbor, boss, ex-boyfriend, ex-girlfriend or family etc.</a:t>
            </a:r>
          </a:p>
          <a:p>
            <a:r>
              <a:rPr lang="en-US" sz="2400" dirty="0" smtClean="0"/>
              <a:t>To win the battle, we need to connect with our sixth sense-A spiritual sense, to win our fight against the enemy. We are blessed with every spiritual blessing. Eph. 1:3. We can win the battle.</a:t>
            </a:r>
          </a:p>
          <a:p>
            <a:endParaRPr lang="en-US" sz="2400" dirty="0"/>
          </a:p>
        </p:txBody>
      </p:sp>
    </p:spTree>
    <p:extLst>
      <p:ext uri="{BB962C8B-B14F-4D97-AF65-F5344CB8AC3E}">
        <p14:creationId xmlns:p14="http://schemas.microsoft.com/office/powerpoint/2010/main" val="15367860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2719" y="76200"/>
            <a:ext cx="7797662" cy="1151965"/>
          </a:xfrm>
        </p:spPr>
        <p:txBody>
          <a:bodyPr/>
          <a:lstStyle/>
          <a:p>
            <a:r>
              <a:rPr lang="en-US" dirty="0"/>
              <a:t>Spiritual Warfare</a:t>
            </a:r>
          </a:p>
        </p:txBody>
      </p:sp>
      <p:sp>
        <p:nvSpPr>
          <p:cNvPr id="3" name="Content Placeholder 2"/>
          <p:cNvSpPr>
            <a:spLocks noGrp="1"/>
          </p:cNvSpPr>
          <p:nvPr>
            <p:ph sz="quarter" idx="13"/>
          </p:nvPr>
        </p:nvSpPr>
        <p:spPr>
          <a:xfrm>
            <a:off x="512719" y="1524000"/>
            <a:ext cx="8326481" cy="3886200"/>
          </a:xfrm>
        </p:spPr>
        <p:txBody>
          <a:bodyPr>
            <a:noAutofit/>
          </a:bodyPr>
          <a:lstStyle/>
          <a:p>
            <a:pPr marL="0" indent="0">
              <a:buNone/>
            </a:pPr>
            <a:r>
              <a:rPr lang="en-US" sz="2400" spc="300" dirty="0" smtClean="0"/>
              <a:t>Know the character of Satan</a:t>
            </a:r>
          </a:p>
          <a:p>
            <a:r>
              <a:rPr lang="en-US" sz="2800" dirty="0" smtClean="0"/>
              <a:t>He is the Father of a lie. </a:t>
            </a:r>
          </a:p>
          <a:p>
            <a:r>
              <a:rPr lang="en-US" sz="2800" dirty="0" smtClean="0"/>
              <a:t>He is the author of confusion. He uses lies to create chaos and disorder in our lives by moving things out of alignment.</a:t>
            </a:r>
          </a:p>
          <a:p>
            <a:r>
              <a:rPr lang="en-US" sz="2800" dirty="0" smtClean="0"/>
              <a:t>Thanks be to God who is “Truth”.</a:t>
            </a:r>
          </a:p>
          <a:p>
            <a:r>
              <a:rPr lang="en-US" sz="2800" dirty="0" smtClean="0"/>
              <a:t>He doesn’t lie and truth sets us free.</a:t>
            </a:r>
          </a:p>
          <a:p>
            <a:r>
              <a:rPr lang="en-US" sz="2400" dirty="0" smtClean="0"/>
              <a:t>God is the source of our freedom, stability and victory.</a:t>
            </a:r>
          </a:p>
          <a:p>
            <a:endParaRPr lang="en-US" sz="1600" dirty="0"/>
          </a:p>
        </p:txBody>
      </p:sp>
    </p:spTree>
    <p:extLst>
      <p:ext uri="{BB962C8B-B14F-4D97-AF65-F5344CB8AC3E}">
        <p14:creationId xmlns:p14="http://schemas.microsoft.com/office/powerpoint/2010/main" val="13133746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2719" y="152400"/>
            <a:ext cx="7797662" cy="1151965"/>
          </a:xfrm>
        </p:spPr>
        <p:txBody>
          <a:bodyPr/>
          <a:lstStyle/>
          <a:p>
            <a:r>
              <a:rPr lang="en-US" dirty="0"/>
              <a:t>Spiritual Warfare</a:t>
            </a:r>
          </a:p>
        </p:txBody>
      </p:sp>
      <p:sp>
        <p:nvSpPr>
          <p:cNvPr id="3" name="Content Placeholder 2"/>
          <p:cNvSpPr>
            <a:spLocks noGrp="1"/>
          </p:cNvSpPr>
          <p:nvPr>
            <p:ph sz="quarter" idx="13"/>
          </p:nvPr>
        </p:nvSpPr>
        <p:spPr>
          <a:xfrm>
            <a:off x="514351" y="990600"/>
            <a:ext cx="7796030" cy="3311189"/>
          </a:xfrm>
        </p:spPr>
        <p:txBody>
          <a:bodyPr>
            <a:normAutofit/>
          </a:bodyPr>
          <a:lstStyle/>
          <a:p>
            <a:pPr marL="0" indent="0">
              <a:buNone/>
            </a:pPr>
            <a:r>
              <a:rPr lang="en-US" sz="3600" dirty="0" smtClean="0"/>
              <a:t>Remember Your Source</a:t>
            </a:r>
          </a:p>
          <a:p>
            <a:pPr marL="0" indent="0">
              <a:buNone/>
            </a:pPr>
            <a:r>
              <a:rPr lang="en-US" sz="3600" dirty="0" smtClean="0"/>
              <a:t>II Chron. 20:1-18</a:t>
            </a:r>
          </a:p>
          <a:p>
            <a:pPr marL="0" indent="0">
              <a:buNone/>
            </a:pPr>
            <a:r>
              <a:rPr lang="en-US" sz="3600" dirty="0" smtClean="0"/>
              <a:t>What are some things that the king did?</a:t>
            </a:r>
            <a:endParaRPr lang="en-US" sz="3600" dirty="0"/>
          </a:p>
        </p:txBody>
      </p:sp>
    </p:spTree>
    <p:extLst>
      <p:ext uri="{BB962C8B-B14F-4D97-AF65-F5344CB8AC3E}">
        <p14:creationId xmlns:p14="http://schemas.microsoft.com/office/powerpoint/2010/main" val="8575345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4351" y="9939"/>
            <a:ext cx="7797662" cy="1151965"/>
          </a:xfrm>
        </p:spPr>
        <p:txBody>
          <a:bodyPr/>
          <a:lstStyle/>
          <a:p>
            <a:r>
              <a:rPr lang="en-US" dirty="0"/>
              <a:t>Spiritual Warfare</a:t>
            </a:r>
          </a:p>
        </p:txBody>
      </p:sp>
      <p:sp>
        <p:nvSpPr>
          <p:cNvPr id="3" name="Content Placeholder 2"/>
          <p:cNvSpPr>
            <a:spLocks noGrp="1"/>
          </p:cNvSpPr>
          <p:nvPr>
            <p:ph sz="quarter" idx="13"/>
          </p:nvPr>
        </p:nvSpPr>
        <p:spPr>
          <a:xfrm>
            <a:off x="386592" y="1161904"/>
            <a:ext cx="8053179" cy="4114800"/>
          </a:xfrm>
        </p:spPr>
        <p:txBody>
          <a:bodyPr>
            <a:noAutofit/>
          </a:bodyPr>
          <a:lstStyle/>
          <a:p>
            <a:r>
              <a:rPr lang="en-US" sz="2800" dirty="0" smtClean="0"/>
              <a:t>In this spiritual warfare, we must pray and ask God to help us recognize the root or spiritual cause of our issue.</a:t>
            </a:r>
          </a:p>
          <a:p>
            <a:r>
              <a:rPr lang="en-US" sz="2800" dirty="0" smtClean="0"/>
              <a:t>Our attempts to fight-physically will only provide temporary success.</a:t>
            </a:r>
          </a:p>
          <a:p>
            <a:r>
              <a:rPr lang="en-US" sz="2800" dirty="0" smtClean="0"/>
              <a:t>As in the natural so in the spirit. </a:t>
            </a:r>
          </a:p>
          <a:p>
            <a:r>
              <a:rPr lang="en-US" sz="2800" dirty="0" smtClean="0"/>
              <a:t>Physical circumstances usually have a spiritual root. If you can identify the root of the problem by seeking God, it can set you free.</a:t>
            </a:r>
            <a:endParaRPr lang="en-US" sz="2800" dirty="0"/>
          </a:p>
        </p:txBody>
      </p:sp>
    </p:spTree>
    <p:extLst>
      <p:ext uri="{BB962C8B-B14F-4D97-AF65-F5344CB8AC3E}">
        <p14:creationId xmlns:p14="http://schemas.microsoft.com/office/powerpoint/2010/main" val="21919076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2719" y="152400"/>
            <a:ext cx="7797662" cy="1151965"/>
          </a:xfrm>
        </p:spPr>
        <p:txBody>
          <a:bodyPr/>
          <a:lstStyle/>
          <a:p>
            <a:r>
              <a:rPr lang="en-US" dirty="0"/>
              <a:t>Spiritual Warfare</a:t>
            </a:r>
          </a:p>
        </p:txBody>
      </p:sp>
      <p:sp>
        <p:nvSpPr>
          <p:cNvPr id="3" name="Content Placeholder 2"/>
          <p:cNvSpPr>
            <a:spLocks noGrp="1"/>
          </p:cNvSpPr>
          <p:nvPr>
            <p:ph sz="quarter" idx="13"/>
          </p:nvPr>
        </p:nvSpPr>
        <p:spPr>
          <a:xfrm>
            <a:off x="517664" y="1828800"/>
            <a:ext cx="7796030" cy="3311189"/>
          </a:xfrm>
        </p:spPr>
        <p:txBody>
          <a:bodyPr>
            <a:noAutofit/>
          </a:bodyPr>
          <a:lstStyle/>
          <a:p>
            <a:pPr marL="0" indent="0">
              <a:buNone/>
            </a:pPr>
            <a:r>
              <a:rPr lang="en-US" sz="2400" spc="300" dirty="0" smtClean="0"/>
              <a:t>Remember it’s a spiritual battle that can only be fought with spiritual weapons.</a:t>
            </a:r>
          </a:p>
          <a:p>
            <a:r>
              <a:rPr lang="en-US" sz="2400" dirty="0"/>
              <a:t>Recognize that the enemy is the prince of the air.</a:t>
            </a:r>
          </a:p>
          <a:p>
            <a:r>
              <a:rPr lang="en-US" sz="2400" dirty="0" smtClean="0"/>
              <a:t>Watch your thoughts.</a:t>
            </a:r>
          </a:p>
          <a:p>
            <a:r>
              <a:rPr lang="en-US" sz="2400" dirty="0" smtClean="0"/>
              <a:t>Don’t believe or act on every thing you think about. (ex. cartoon with the devil in one ear &amp; the angel in the other-trying to persuade on which way to go.</a:t>
            </a:r>
          </a:p>
          <a:p>
            <a:r>
              <a:rPr lang="en-US" sz="2400" dirty="0" smtClean="0"/>
              <a:t>Judge your thoughts and think- about if this is what Jesus would do. Ask for God’s help.</a:t>
            </a:r>
          </a:p>
          <a:p>
            <a:endParaRPr lang="en-US" sz="2400" dirty="0"/>
          </a:p>
        </p:txBody>
      </p:sp>
    </p:spTree>
    <p:extLst>
      <p:ext uri="{BB962C8B-B14F-4D97-AF65-F5344CB8AC3E}">
        <p14:creationId xmlns:p14="http://schemas.microsoft.com/office/powerpoint/2010/main" val="33470128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7603" y="0"/>
            <a:ext cx="7797662" cy="1151965"/>
          </a:xfrm>
        </p:spPr>
        <p:txBody>
          <a:bodyPr/>
          <a:lstStyle/>
          <a:p>
            <a:r>
              <a:rPr lang="en-US" dirty="0"/>
              <a:t>Spiritual Warfare</a:t>
            </a:r>
          </a:p>
        </p:txBody>
      </p:sp>
      <p:sp>
        <p:nvSpPr>
          <p:cNvPr id="3" name="Content Placeholder 2"/>
          <p:cNvSpPr>
            <a:spLocks noGrp="1"/>
          </p:cNvSpPr>
          <p:nvPr>
            <p:ph sz="quarter" idx="13"/>
          </p:nvPr>
        </p:nvSpPr>
        <p:spPr>
          <a:xfrm>
            <a:off x="529235" y="1524000"/>
            <a:ext cx="7796030" cy="3311189"/>
          </a:xfrm>
        </p:spPr>
        <p:txBody>
          <a:bodyPr>
            <a:noAutofit/>
          </a:bodyPr>
          <a:lstStyle/>
          <a:p>
            <a:pPr marL="0" indent="0">
              <a:buNone/>
            </a:pPr>
            <a:r>
              <a:rPr lang="en-US" sz="2400" spc="300" dirty="0" smtClean="0"/>
              <a:t>Effective Warriors</a:t>
            </a:r>
          </a:p>
          <a:p>
            <a:pPr marL="0" indent="0">
              <a:buNone/>
            </a:pPr>
            <a:r>
              <a:rPr lang="en-US" sz="2400" dirty="0" smtClean="0"/>
              <a:t>Eph. 6:10-18</a:t>
            </a:r>
          </a:p>
          <a:p>
            <a:r>
              <a:rPr lang="en-US" sz="2400" dirty="0" smtClean="0"/>
              <a:t>Eph. 6: 11-The word Stand is a military overtone.</a:t>
            </a:r>
          </a:p>
          <a:p>
            <a:r>
              <a:rPr lang="en-US" sz="2400" dirty="0" smtClean="0"/>
              <a:t>In Greek stand means to resist the enemy.</a:t>
            </a:r>
          </a:p>
          <a:p>
            <a:r>
              <a:rPr lang="en-US" sz="2400" dirty="0" smtClean="0"/>
              <a:t>Hold a critical  position in battle.</a:t>
            </a:r>
          </a:p>
          <a:p>
            <a:r>
              <a:rPr lang="en-US" sz="2400" dirty="0" smtClean="0"/>
              <a:t>We are not ones to bat at the air, with no goals.</a:t>
            </a:r>
          </a:p>
          <a:p>
            <a:r>
              <a:rPr lang="en-US" sz="2400" dirty="0" smtClean="0"/>
              <a:t>Recognize how to use the weapon of prayer effectively to defeat the enemy.</a:t>
            </a:r>
          </a:p>
          <a:p>
            <a:r>
              <a:rPr lang="en-US" sz="2400" dirty="0" smtClean="0"/>
              <a:t>Watch as well as pray. </a:t>
            </a:r>
            <a:endParaRPr lang="en-US" sz="2400" dirty="0"/>
          </a:p>
        </p:txBody>
      </p:sp>
    </p:spTree>
    <p:extLst>
      <p:ext uri="{BB962C8B-B14F-4D97-AF65-F5344CB8AC3E}">
        <p14:creationId xmlns:p14="http://schemas.microsoft.com/office/powerpoint/2010/main" val="28377790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4351" y="152400"/>
            <a:ext cx="7797662" cy="1151965"/>
          </a:xfrm>
        </p:spPr>
        <p:txBody>
          <a:bodyPr/>
          <a:lstStyle/>
          <a:p>
            <a:r>
              <a:rPr lang="en-US" dirty="0"/>
              <a:t>Spiritual Warfare</a:t>
            </a:r>
          </a:p>
        </p:txBody>
      </p:sp>
      <p:sp>
        <p:nvSpPr>
          <p:cNvPr id="3" name="Content Placeholder 2"/>
          <p:cNvSpPr>
            <a:spLocks noGrp="1"/>
          </p:cNvSpPr>
          <p:nvPr>
            <p:ph sz="quarter" idx="13"/>
          </p:nvPr>
        </p:nvSpPr>
        <p:spPr>
          <a:xfrm>
            <a:off x="519296" y="1524000"/>
            <a:ext cx="7796030" cy="3311189"/>
          </a:xfrm>
        </p:spPr>
        <p:txBody>
          <a:bodyPr>
            <a:noAutofit/>
          </a:bodyPr>
          <a:lstStyle/>
          <a:p>
            <a:r>
              <a:rPr lang="en-US" sz="2400" dirty="0" smtClean="0"/>
              <a:t>The first 3 pieces of the armor it says “to have”. This means we should always “have” truth, peace and the shield of faith in place at all times.</a:t>
            </a:r>
          </a:p>
          <a:p>
            <a:r>
              <a:rPr lang="en-US" sz="2400" dirty="0" smtClean="0"/>
              <a:t>Then we should “take” salvation, the Word of God and prayer to use in our battles.</a:t>
            </a:r>
          </a:p>
          <a:p>
            <a:r>
              <a:rPr lang="en-US" sz="2400" dirty="0" smtClean="0"/>
              <a:t>Utilizing the various pieces of the armor to war against the enemy and win. </a:t>
            </a:r>
          </a:p>
          <a:p>
            <a:r>
              <a:rPr lang="en-US" sz="2400" dirty="0" smtClean="0"/>
              <a:t>God has given us what you need to win, it’s up to us to suit up and put the armor on.</a:t>
            </a:r>
            <a:endParaRPr lang="en-US" sz="2400" dirty="0"/>
          </a:p>
        </p:txBody>
      </p:sp>
    </p:spTree>
    <p:extLst>
      <p:ext uri="{BB962C8B-B14F-4D97-AF65-F5344CB8AC3E}">
        <p14:creationId xmlns:p14="http://schemas.microsoft.com/office/powerpoint/2010/main" val="3797225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2719" y="152400"/>
            <a:ext cx="7797662" cy="1151965"/>
          </a:xfrm>
        </p:spPr>
        <p:txBody>
          <a:bodyPr/>
          <a:lstStyle/>
          <a:p>
            <a:r>
              <a:rPr lang="en-US" dirty="0"/>
              <a:t>Spiritual Warfare</a:t>
            </a:r>
          </a:p>
        </p:txBody>
      </p:sp>
      <p:sp>
        <p:nvSpPr>
          <p:cNvPr id="3" name="Content Placeholder 2"/>
          <p:cNvSpPr>
            <a:spLocks noGrp="1"/>
          </p:cNvSpPr>
          <p:nvPr>
            <p:ph sz="quarter" idx="13"/>
          </p:nvPr>
        </p:nvSpPr>
        <p:spPr>
          <a:xfrm>
            <a:off x="381000" y="1828800"/>
            <a:ext cx="7796030" cy="3311189"/>
          </a:xfrm>
        </p:spPr>
        <p:txBody>
          <a:bodyPr>
            <a:noAutofit/>
          </a:bodyPr>
          <a:lstStyle/>
          <a:p>
            <a:r>
              <a:rPr lang="en-US" sz="2800" dirty="0" smtClean="0"/>
              <a:t>God doesn’t want you half dressed for the battle.</a:t>
            </a:r>
          </a:p>
          <a:p>
            <a:r>
              <a:rPr lang="en-US" sz="2800" dirty="0" smtClean="0"/>
              <a:t>We need to stand firm on the Word of God to win the battle over the enemy.</a:t>
            </a:r>
          </a:p>
          <a:p>
            <a:r>
              <a:rPr lang="en-US" sz="2800" dirty="0" smtClean="0"/>
              <a:t>We can read self help books, name it and claim it statements but until we apply the Word of God, we can still lose the battle.</a:t>
            </a:r>
          </a:p>
          <a:p>
            <a:endParaRPr lang="en-US" sz="2800" dirty="0"/>
          </a:p>
        </p:txBody>
      </p:sp>
    </p:spTree>
    <p:extLst>
      <p:ext uri="{BB962C8B-B14F-4D97-AF65-F5344CB8AC3E}">
        <p14:creationId xmlns:p14="http://schemas.microsoft.com/office/powerpoint/2010/main" val="21796344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168" y="152400"/>
            <a:ext cx="7797662" cy="1151965"/>
          </a:xfrm>
        </p:spPr>
        <p:txBody>
          <a:bodyPr/>
          <a:lstStyle/>
          <a:p>
            <a:r>
              <a:rPr lang="en-US" dirty="0"/>
              <a:t>Spiritual Warfare</a:t>
            </a:r>
          </a:p>
        </p:txBody>
      </p:sp>
      <p:sp>
        <p:nvSpPr>
          <p:cNvPr id="3" name="Content Placeholder 2"/>
          <p:cNvSpPr>
            <a:spLocks noGrp="1"/>
          </p:cNvSpPr>
          <p:nvPr>
            <p:ph sz="quarter" idx="13"/>
          </p:nvPr>
        </p:nvSpPr>
        <p:spPr>
          <a:xfrm>
            <a:off x="545800" y="1524000"/>
            <a:ext cx="7796030" cy="3311189"/>
          </a:xfrm>
        </p:spPr>
        <p:txBody>
          <a:bodyPr>
            <a:noAutofit/>
          </a:bodyPr>
          <a:lstStyle/>
          <a:p>
            <a:pPr marL="0" indent="0">
              <a:buNone/>
            </a:pPr>
            <a:r>
              <a:rPr lang="en-US" sz="2800" b="1" spc="300" dirty="0" smtClean="0"/>
              <a:t>Seek God First</a:t>
            </a:r>
          </a:p>
          <a:p>
            <a:pPr marL="0" indent="0">
              <a:buNone/>
            </a:pPr>
            <a:r>
              <a:rPr lang="en-US" sz="2800" dirty="0" smtClean="0"/>
              <a:t>II Sam. 5: 17-25 </a:t>
            </a:r>
          </a:p>
          <a:p>
            <a:r>
              <a:rPr lang="en-US" sz="2800" dirty="0" smtClean="0"/>
              <a:t>Ask God first before you move.</a:t>
            </a:r>
          </a:p>
          <a:p>
            <a:r>
              <a:rPr lang="en-US" sz="2800" dirty="0" smtClean="0"/>
              <a:t>Don’t let the burning issue of the day cause you to make a decision without God’s input.</a:t>
            </a:r>
          </a:p>
          <a:p>
            <a:r>
              <a:rPr lang="en-US" sz="2800" dirty="0" smtClean="0"/>
              <a:t>Those decisions can cause you to lose out on the blessings God has for you.</a:t>
            </a:r>
            <a:endParaRPr lang="en-US" sz="2800" dirty="0"/>
          </a:p>
        </p:txBody>
      </p:sp>
    </p:spTree>
    <p:extLst>
      <p:ext uri="{BB962C8B-B14F-4D97-AF65-F5344CB8AC3E}">
        <p14:creationId xmlns:p14="http://schemas.microsoft.com/office/powerpoint/2010/main" val="29270389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4229" y="152400"/>
            <a:ext cx="7797662" cy="1151965"/>
          </a:xfrm>
        </p:spPr>
        <p:txBody>
          <a:bodyPr/>
          <a:lstStyle/>
          <a:p>
            <a:r>
              <a:rPr lang="en-US" dirty="0"/>
              <a:t>Spiritual Warfare</a:t>
            </a:r>
          </a:p>
        </p:txBody>
      </p:sp>
      <p:sp>
        <p:nvSpPr>
          <p:cNvPr id="3" name="Content Placeholder 2"/>
          <p:cNvSpPr>
            <a:spLocks noGrp="1"/>
          </p:cNvSpPr>
          <p:nvPr>
            <p:ph sz="quarter" idx="13"/>
          </p:nvPr>
        </p:nvSpPr>
        <p:spPr>
          <a:xfrm>
            <a:off x="534229" y="1284487"/>
            <a:ext cx="7796030" cy="3309730"/>
          </a:xfrm>
        </p:spPr>
        <p:txBody>
          <a:bodyPr>
            <a:noAutofit/>
          </a:bodyPr>
          <a:lstStyle/>
          <a:p>
            <a:r>
              <a:rPr lang="en-US" sz="3200" dirty="0" smtClean="0"/>
              <a:t>You will never win the battle over satan or your enemies by using your own power, wisdom or strength.</a:t>
            </a:r>
          </a:p>
          <a:p>
            <a:r>
              <a:rPr lang="en-US" sz="3200" dirty="0" smtClean="0"/>
              <a:t>We need God’s help to win.</a:t>
            </a:r>
          </a:p>
          <a:p>
            <a:r>
              <a:rPr lang="en-US" sz="3200" dirty="0" smtClean="0"/>
              <a:t>Prayer is earthly permission for heavenly interference.</a:t>
            </a:r>
            <a:endParaRPr lang="en-US" sz="3200" dirty="0"/>
          </a:p>
        </p:txBody>
      </p:sp>
    </p:spTree>
    <p:extLst>
      <p:ext uri="{BB962C8B-B14F-4D97-AF65-F5344CB8AC3E}">
        <p14:creationId xmlns:p14="http://schemas.microsoft.com/office/powerpoint/2010/main" val="7234707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7542" y="228600"/>
            <a:ext cx="7797662" cy="1151965"/>
          </a:xfrm>
        </p:spPr>
        <p:txBody>
          <a:bodyPr/>
          <a:lstStyle/>
          <a:p>
            <a:r>
              <a:rPr lang="en-US" dirty="0"/>
              <a:t>Spiritual Warfare</a:t>
            </a:r>
          </a:p>
        </p:txBody>
      </p:sp>
      <p:sp>
        <p:nvSpPr>
          <p:cNvPr id="3" name="Content Placeholder 2"/>
          <p:cNvSpPr>
            <a:spLocks noGrp="1"/>
          </p:cNvSpPr>
          <p:nvPr>
            <p:ph sz="quarter" idx="13"/>
          </p:nvPr>
        </p:nvSpPr>
        <p:spPr>
          <a:xfrm>
            <a:off x="537542" y="990600"/>
            <a:ext cx="7796030" cy="3311189"/>
          </a:xfrm>
        </p:spPr>
        <p:txBody>
          <a:bodyPr/>
          <a:lstStyle/>
          <a:p>
            <a:r>
              <a:rPr lang="en-US" sz="3600" dirty="0" smtClean="0"/>
              <a:t>Spiritual Warfare-The root of the war is something we cannot not see but the effects of the war is clearly seen in our lives</a:t>
            </a:r>
            <a:r>
              <a:rPr lang="en-US" dirty="0" smtClean="0"/>
              <a:t>.</a:t>
            </a:r>
            <a:endParaRPr lang="en-US" dirty="0"/>
          </a:p>
        </p:txBody>
      </p:sp>
    </p:spTree>
    <p:extLst>
      <p:ext uri="{BB962C8B-B14F-4D97-AF65-F5344CB8AC3E}">
        <p14:creationId xmlns:p14="http://schemas.microsoft.com/office/powerpoint/2010/main" val="24310455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7603" y="152400"/>
            <a:ext cx="7797662" cy="1151965"/>
          </a:xfrm>
        </p:spPr>
        <p:txBody>
          <a:bodyPr/>
          <a:lstStyle/>
          <a:p>
            <a:r>
              <a:rPr lang="en-US" dirty="0"/>
              <a:t>Spiritual Warfare</a:t>
            </a:r>
          </a:p>
        </p:txBody>
      </p:sp>
      <p:sp>
        <p:nvSpPr>
          <p:cNvPr id="3" name="Content Placeholder 2"/>
          <p:cNvSpPr>
            <a:spLocks noGrp="1"/>
          </p:cNvSpPr>
          <p:nvPr>
            <p:ph sz="quarter" idx="13"/>
          </p:nvPr>
        </p:nvSpPr>
        <p:spPr>
          <a:xfrm>
            <a:off x="381000" y="1676400"/>
            <a:ext cx="8305800" cy="3311189"/>
          </a:xfrm>
        </p:spPr>
        <p:txBody>
          <a:bodyPr>
            <a:noAutofit/>
          </a:bodyPr>
          <a:lstStyle/>
          <a:p>
            <a:r>
              <a:rPr lang="en-US" sz="2600" dirty="0" smtClean="0"/>
              <a:t>We can never pray (talk to God) too much but we can pray too little.</a:t>
            </a:r>
          </a:p>
          <a:p>
            <a:r>
              <a:rPr lang="en-US" sz="2600" dirty="0" smtClean="0"/>
              <a:t>The enemy likes us to compromise to say it doesn’t take all that.</a:t>
            </a:r>
          </a:p>
          <a:p>
            <a:r>
              <a:rPr lang="en-US" sz="2600" dirty="0"/>
              <a:t> </a:t>
            </a:r>
            <a:r>
              <a:rPr lang="en-US" sz="2600" dirty="0" smtClean="0"/>
              <a:t>We may limit our prayers to praying before we eat, before we sleep and when we are in trouble, in church or only because we don’t want to miss prayer.</a:t>
            </a:r>
          </a:p>
          <a:p>
            <a:r>
              <a:rPr lang="en-US" sz="2600" dirty="0" smtClean="0"/>
              <a:t>Pray without ceasing and in everything give thanks.</a:t>
            </a:r>
            <a:endParaRPr lang="en-US" sz="2600" dirty="0"/>
          </a:p>
        </p:txBody>
      </p:sp>
    </p:spTree>
    <p:extLst>
      <p:ext uri="{BB962C8B-B14F-4D97-AF65-F5344CB8AC3E}">
        <p14:creationId xmlns:p14="http://schemas.microsoft.com/office/powerpoint/2010/main" val="7988427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4351" y="228600"/>
            <a:ext cx="7797662" cy="1151965"/>
          </a:xfrm>
        </p:spPr>
        <p:txBody>
          <a:bodyPr/>
          <a:lstStyle/>
          <a:p>
            <a:r>
              <a:rPr lang="en-US" dirty="0"/>
              <a:t>Spiritual Warfare</a:t>
            </a:r>
          </a:p>
        </p:txBody>
      </p:sp>
      <p:sp>
        <p:nvSpPr>
          <p:cNvPr id="3" name="Content Placeholder 2"/>
          <p:cNvSpPr>
            <a:spLocks noGrp="1"/>
          </p:cNvSpPr>
          <p:nvPr>
            <p:ph sz="quarter" idx="13"/>
          </p:nvPr>
        </p:nvSpPr>
        <p:spPr>
          <a:xfrm>
            <a:off x="515983" y="1143000"/>
            <a:ext cx="7796030" cy="3311189"/>
          </a:xfrm>
        </p:spPr>
        <p:txBody>
          <a:bodyPr>
            <a:normAutofit/>
          </a:bodyPr>
          <a:lstStyle/>
          <a:p>
            <a:r>
              <a:rPr lang="en-US" sz="3200" dirty="0" smtClean="0"/>
              <a:t>Don’t be ignorant of the enemies devices.</a:t>
            </a:r>
          </a:p>
          <a:p>
            <a:r>
              <a:rPr lang="en-US" sz="3200" dirty="0" smtClean="0"/>
              <a:t>Keep open communication with your God through prayer.</a:t>
            </a:r>
          </a:p>
          <a:p>
            <a:r>
              <a:rPr lang="en-US" sz="3200" dirty="0" smtClean="0"/>
              <a:t>The effectual prayer of the righteous avails much.</a:t>
            </a:r>
            <a:endParaRPr lang="en-US" sz="3200" dirty="0"/>
          </a:p>
        </p:txBody>
      </p:sp>
    </p:spTree>
    <p:extLst>
      <p:ext uri="{BB962C8B-B14F-4D97-AF65-F5344CB8AC3E}">
        <p14:creationId xmlns:p14="http://schemas.microsoft.com/office/powerpoint/2010/main" val="33749080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2719" y="76200"/>
            <a:ext cx="7797662" cy="1151965"/>
          </a:xfrm>
        </p:spPr>
        <p:txBody>
          <a:bodyPr/>
          <a:lstStyle/>
          <a:p>
            <a:r>
              <a:rPr lang="en-US" dirty="0"/>
              <a:t>Spiritual Warfare</a:t>
            </a:r>
          </a:p>
        </p:txBody>
      </p:sp>
      <p:sp>
        <p:nvSpPr>
          <p:cNvPr id="3" name="Content Placeholder 2"/>
          <p:cNvSpPr>
            <a:spLocks noGrp="1"/>
          </p:cNvSpPr>
          <p:nvPr>
            <p:ph sz="quarter" idx="13"/>
          </p:nvPr>
        </p:nvSpPr>
        <p:spPr>
          <a:xfrm>
            <a:off x="514351" y="1828800"/>
            <a:ext cx="7796030" cy="3311189"/>
          </a:xfrm>
        </p:spPr>
        <p:txBody>
          <a:bodyPr>
            <a:noAutofit/>
          </a:bodyPr>
          <a:lstStyle/>
          <a:p>
            <a:pPr marL="0" indent="0">
              <a:buNone/>
            </a:pPr>
            <a:r>
              <a:rPr lang="en-US" sz="2600" dirty="0" smtClean="0"/>
              <a:t>Watch Your Focus</a:t>
            </a:r>
          </a:p>
          <a:p>
            <a:pPr marL="0" indent="0">
              <a:buNone/>
            </a:pPr>
            <a:r>
              <a:rPr lang="en-US" sz="2600" dirty="0" smtClean="0"/>
              <a:t>St. Matt. 13:22</a:t>
            </a:r>
          </a:p>
          <a:p>
            <a:r>
              <a:rPr lang="en-US" sz="2600" dirty="0" smtClean="0"/>
              <a:t>Stop looking to yourself and your own power to overcome the enemy</a:t>
            </a:r>
          </a:p>
          <a:p>
            <a:r>
              <a:rPr lang="en-US" sz="2600" dirty="0" smtClean="0"/>
              <a:t>Thou therefore endure hardness, as a good soldier of Jesus Christ.</a:t>
            </a:r>
          </a:p>
          <a:p>
            <a:r>
              <a:rPr lang="en-US" sz="2600" baseline="30000" dirty="0" smtClean="0"/>
              <a:t>4 </a:t>
            </a:r>
            <a:r>
              <a:rPr lang="en-US" sz="2600" dirty="0" smtClean="0"/>
              <a:t>No man that warreth entangleth himself with the affairs of this life; that he may please him who hath chosen him to be a soldier. I Tim. 2:3-4</a:t>
            </a:r>
          </a:p>
          <a:p>
            <a:endParaRPr lang="en-US" sz="2600" dirty="0"/>
          </a:p>
        </p:txBody>
      </p:sp>
    </p:spTree>
    <p:extLst>
      <p:ext uri="{BB962C8B-B14F-4D97-AF65-F5344CB8AC3E}">
        <p14:creationId xmlns:p14="http://schemas.microsoft.com/office/powerpoint/2010/main" val="1151040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81000" y="609600"/>
            <a:ext cx="8229600" cy="4525963"/>
          </a:xfrm>
        </p:spPr>
        <p:txBody>
          <a:bodyPr>
            <a:noAutofit/>
          </a:bodyPr>
          <a:lstStyle/>
          <a:p>
            <a:pPr marL="0" indent="0">
              <a:buNone/>
            </a:pPr>
            <a:r>
              <a:rPr lang="en-US" sz="2800" dirty="0" smtClean="0"/>
              <a:t>For next Bible Study 2/18/15-Healthy Christian-”Dealing with Stress” Session with Dr. Greene</a:t>
            </a:r>
          </a:p>
          <a:p>
            <a:pPr marL="0" indent="0">
              <a:buNone/>
            </a:pPr>
            <a:r>
              <a:rPr lang="en-US" sz="2800" dirty="0" smtClean="0"/>
              <a:t>2/25/15-Overcoming Emotional Strongholds</a:t>
            </a:r>
          </a:p>
          <a:p>
            <a:r>
              <a:rPr lang="en-US" sz="2800" dirty="0" smtClean="0"/>
              <a:t>Scriptures to review:</a:t>
            </a:r>
          </a:p>
          <a:p>
            <a:r>
              <a:rPr lang="en-US" sz="2800" dirty="0" smtClean="0"/>
              <a:t>II Sam. 6:15-23</a:t>
            </a:r>
          </a:p>
          <a:p>
            <a:r>
              <a:rPr lang="en-US" sz="2800" dirty="0" smtClean="0"/>
              <a:t>I Sam. 1:4-18</a:t>
            </a:r>
          </a:p>
          <a:p>
            <a:r>
              <a:rPr lang="en-US" sz="2800" dirty="0" smtClean="0"/>
              <a:t>I Sam. 30:1-8</a:t>
            </a:r>
          </a:p>
          <a:p>
            <a:r>
              <a:rPr lang="en-US" sz="2800" dirty="0" smtClean="0"/>
              <a:t>II </a:t>
            </a:r>
            <a:r>
              <a:rPr lang="en-US" sz="2800" dirty="0" err="1" smtClean="0"/>
              <a:t>Corin</a:t>
            </a:r>
            <a:r>
              <a:rPr lang="en-US" sz="2800" dirty="0" smtClean="0"/>
              <a:t>. 4:7-15</a:t>
            </a:r>
          </a:p>
          <a:p>
            <a:endParaRPr lang="en-US" sz="2800" dirty="0"/>
          </a:p>
        </p:txBody>
      </p:sp>
    </p:spTree>
    <p:extLst>
      <p:ext uri="{BB962C8B-B14F-4D97-AF65-F5344CB8AC3E}">
        <p14:creationId xmlns:p14="http://schemas.microsoft.com/office/powerpoint/2010/main" val="3212846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Spiritual Warfare</a:t>
            </a:r>
          </a:p>
        </p:txBody>
      </p:sp>
      <p:sp>
        <p:nvSpPr>
          <p:cNvPr id="3" name="Content Placeholder 2"/>
          <p:cNvSpPr>
            <a:spLocks noGrp="1"/>
          </p:cNvSpPr>
          <p:nvPr>
            <p:ph sz="quarter" idx="13"/>
          </p:nvPr>
        </p:nvSpPr>
        <p:spPr>
          <a:xfrm>
            <a:off x="497786" y="1524000"/>
            <a:ext cx="7796030" cy="3311189"/>
          </a:xfrm>
        </p:spPr>
        <p:txBody>
          <a:bodyPr>
            <a:normAutofit/>
          </a:bodyPr>
          <a:lstStyle/>
          <a:p>
            <a:pPr marL="0" indent="0">
              <a:buNone/>
            </a:pPr>
            <a:r>
              <a:rPr lang="en-US" sz="3200" spc="300" dirty="0" smtClean="0"/>
              <a:t>References</a:t>
            </a:r>
          </a:p>
          <a:p>
            <a:r>
              <a:rPr lang="en-US" sz="3200" dirty="0" smtClean="0"/>
              <a:t>Got Questions.org-The Armor of God</a:t>
            </a:r>
          </a:p>
          <a:p>
            <a:r>
              <a:rPr lang="en-US" sz="3200" dirty="0" smtClean="0"/>
              <a:t>Victory in Spiritual Warfare-Tony Evans</a:t>
            </a:r>
            <a:endParaRPr lang="en-US" sz="3200" dirty="0"/>
          </a:p>
        </p:txBody>
      </p:sp>
    </p:spTree>
    <p:extLst>
      <p:ext uri="{BB962C8B-B14F-4D97-AF65-F5344CB8AC3E}">
        <p14:creationId xmlns:p14="http://schemas.microsoft.com/office/powerpoint/2010/main" val="39513620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4351" y="16565"/>
            <a:ext cx="7797662" cy="1151965"/>
          </a:xfrm>
        </p:spPr>
        <p:txBody>
          <a:bodyPr/>
          <a:lstStyle/>
          <a:p>
            <a:r>
              <a:rPr lang="en-US" dirty="0" smtClean="0"/>
              <a:t>Spiritual Warfare</a:t>
            </a:r>
            <a:endParaRPr lang="en-US" dirty="0"/>
          </a:p>
        </p:txBody>
      </p:sp>
      <p:sp>
        <p:nvSpPr>
          <p:cNvPr id="3" name="Content Placeholder 2"/>
          <p:cNvSpPr>
            <a:spLocks noGrp="1"/>
          </p:cNvSpPr>
          <p:nvPr>
            <p:ph sz="quarter" idx="13"/>
          </p:nvPr>
        </p:nvSpPr>
        <p:spPr>
          <a:xfrm>
            <a:off x="514351" y="990600"/>
            <a:ext cx="8183217" cy="3311189"/>
          </a:xfrm>
        </p:spPr>
        <p:txBody>
          <a:bodyPr>
            <a:noAutofit/>
          </a:bodyPr>
          <a:lstStyle/>
          <a:p>
            <a:r>
              <a:rPr lang="en-US" sz="3200" dirty="0" smtClean="0"/>
              <a:t>Our battle with the enemy as Christians will continue until Christ comes back again.</a:t>
            </a:r>
          </a:p>
          <a:p>
            <a:r>
              <a:rPr lang="en-US" sz="3200" dirty="0" smtClean="0"/>
              <a:t>The enemy may leave for a season, but  as the terminator said “I (he) will be back</a:t>
            </a:r>
            <a:r>
              <a:rPr lang="en-US" sz="3200" dirty="0" smtClean="0"/>
              <a:t>”.</a:t>
            </a:r>
            <a:endParaRPr lang="en-US" sz="3200" dirty="0" smtClean="0"/>
          </a:p>
        </p:txBody>
      </p:sp>
    </p:spTree>
    <p:extLst>
      <p:ext uri="{BB962C8B-B14F-4D97-AF65-F5344CB8AC3E}">
        <p14:creationId xmlns:p14="http://schemas.microsoft.com/office/powerpoint/2010/main" val="35689147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4351" y="16565"/>
            <a:ext cx="7797662" cy="1151965"/>
          </a:xfrm>
        </p:spPr>
        <p:txBody>
          <a:bodyPr/>
          <a:lstStyle/>
          <a:p>
            <a:r>
              <a:rPr lang="en-US" dirty="0" smtClean="0"/>
              <a:t>Spiritual Warfare</a:t>
            </a:r>
            <a:endParaRPr lang="en-US" dirty="0"/>
          </a:p>
        </p:txBody>
      </p:sp>
      <p:sp>
        <p:nvSpPr>
          <p:cNvPr id="3" name="Content Placeholder 2"/>
          <p:cNvSpPr>
            <a:spLocks noGrp="1"/>
          </p:cNvSpPr>
          <p:nvPr>
            <p:ph sz="quarter" idx="13"/>
          </p:nvPr>
        </p:nvSpPr>
        <p:spPr>
          <a:xfrm>
            <a:off x="511038" y="990600"/>
            <a:ext cx="8183217" cy="3311189"/>
          </a:xfrm>
        </p:spPr>
        <p:txBody>
          <a:bodyPr>
            <a:noAutofit/>
          </a:bodyPr>
          <a:lstStyle/>
          <a:p>
            <a:r>
              <a:rPr lang="en-US" sz="3200" dirty="0" smtClean="0"/>
              <a:t>Satan </a:t>
            </a:r>
            <a:r>
              <a:rPr lang="en-US" sz="3200" dirty="0" smtClean="0"/>
              <a:t>never forgets his fight against the people of God.</a:t>
            </a:r>
          </a:p>
          <a:p>
            <a:r>
              <a:rPr lang="en-US" sz="3200" dirty="0" smtClean="0"/>
              <a:t>He goes about as a roaring lion, seeking whom he may devour.</a:t>
            </a:r>
          </a:p>
          <a:p>
            <a:r>
              <a:rPr lang="en-US" sz="3200" dirty="0" smtClean="0"/>
              <a:t>Don’t be prey for the enemy. </a:t>
            </a:r>
            <a:endParaRPr lang="en-US" sz="3200" dirty="0"/>
          </a:p>
        </p:txBody>
      </p:sp>
    </p:spTree>
    <p:extLst>
      <p:ext uri="{BB962C8B-B14F-4D97-AF65-F5344CB8AC3E}">
        <p14:creationId xmlns:p14="http://schemas.microsoft.com/office/powerpoint/2010/main" val="9981312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4351" y="23191"/>
            <a:ext cx="7797662" cy="1151965"/>
          </a:xfrm>
        </p:spPr>
        <p:txBody>
          <a:bodyPr/>
          <a:lstStyle/>
          <a:p>
            <a:r>
              <a:rPr lang="en-US" dirty="0"/>
              <a:t>Spiritual Warfare</a:t>
            </a:r>
          </a:p>
        </p:txBody>
      </p:sp>
      <p:sp>
        <p:nvSpPr>
          <p:cNvPr id="3" name="Content Placeholder 2"/>
          <p:cNvSpPr>
            <a:spLocks noGrp="1"/>
          </p:cNvSpPr>
          <p:nvPr>
            <p:ph sz="quarter" idx="13"/>
          </p:nvPr>
        </p:nvSpPr>
        <p:spPr>
          <a:xfrm>
            <a:off x="298382" y="990600"/>
            <a:ext cx="8229600" cy="3200400"/>
          </a:xfrm>
        </p:spPr>
        <p:txBody>
          <a:bodyPr>
            <a:noAutofit/>
          </a:bodyPr>
          <a:lstStyle/>
          <a:p>
            <a:pPr marL="0" indent="0">
              <a:buNone/>
            </a:pPr>
            <a:r>
              <a:rPr lang="en-US" sz="3200" dirty="0" smtClean="0"/>
              <a:t>Satan Is Already Defeated.</a:t>
            </a:r>
          </a:p>
          <a:p>
            <a:r>
              <a:rPr lang="en-US" sz="3200" dirty="0" smtClean="0"/>
              <a:t>In order for Satan to rule in our lives, He must deceive us to leave what Christ has told us to do and come back over to worldly responses and actions</a:t>
            </a:r>
            <a:r>
              <a:rPr lang="en-US" sz="3200" dirty="0" smtClean="0"/>
              <a:t>.</a:t>
            </a:r>
            <a:endParaRPr lang="en-US" sz="3200" dirty="0" smtClean="0"/>
          </a:p>
        </p:txBody>
      </p:sp>
    </p:spTree>
    <p:extLst>
      <p:ext uri="{BB962C8B-B14F-4D97-AF65-F5344CB8AC3E}">
        <p14:creationId xmlns:p14="http://schemas.microsoft.com/office/powerpoint/2010/main" val="24509388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3826" y="152400"/>
            <a:ext cx="7797662" cy="1151965"/>
          </a:xfrm>
        </p:spPr>
        <p:txBody>
          <a:bodyPr/>
          <a:lstStyle/>
          <a:p>
            <a:r>
              <a:rPr lang="en-US" dirty="0"/>
              <a:t>Spiritual Warfare</a:t>
            </a:r>
          </a:p>
        </p:txBody>
      </p:sp>
      <p:sp>
        <p:nvSpPr>
          <p:cNvPr id="3" name="Content Placeholder 2"/>
          <p:cNvSpPr>
            <a:spLocks noGrp="1"/>
          </p:cNvSpPr>
          <p:nvPr>
            <p:ph sz="quarter" idx="13"/>
          </p:nvPr>
        </p:nvSpPr>
        <p:spPr>
          <a:xfrm>
            <a:off x="304800" y="1600200"/>
            <a:ext cx="8229600" cy="2590800"/>
          </a:xfrm>
        </p:spPr>
        <p:txBody>
          <a:bodyPr>
            <a:noAutofit/>
          </a:bodyPr>
          <a:lstStyle/>
          <a:p>
            <a:r>
              <a:rPr lang="en-US" sz="2800" dirty="0"/>
              <a:t>Satan is trying to get us to transfer our allegiance from the authoritative Word of God to His worldly schemes</a:t>
            </a:r>
            <a:r>
              <a:rPr lang="en-US" sz="2800" dirty="0" smtClean="0"/>
              <a:t>.</a:t>
            </a:r>
            <a:endParaRPr lang="en-US" sz="2800" dirty="0" smtClean="0"/>
          </a:p>
          <a:p>
            <a:r>
              <a:rPr lang="en-US" sz="2800" dirty="0" smtClean="0"/>
              <a:t>We </a:t>
            </a:r>
            <a:r>
              <a:rPr lang="en-US" sz="2800" dirty="0" smtClean="0"/>
              <a:t>cannot win the battle, when we are always flipping sides. We come to church in God’s kingdom and then operate the rest of the time with our friends in worldly kingdom.</a:t>
            </a:r>
            <a:endParaRPr lang="en-US" sz="2800" dirty="0"/>
          </a:p>
        </p:txBody>
      </p:sp>
    </p:spTree>
    <p:extLst>
      <p:ext uri="{BB962C8B-B14F-4D97-AF65-F5344CB8AC3E}">
        <p14:creationId xmlns:p14="http://schemas.microsoft.com/office/powerpoint/2010/main" val="18659161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2719" y="152400"/>
            <a:ext cx="7797662" cy="1151965"/>
          </a:xfrm>
        </p:spPr>
        <p:txBody>
          <a:bodyPr/>
          <a:lstStyle/>
          <a:p>
            <a:r>
              <a:rPr lang="en-US" dirty="0"/>
              <a:t>Spiritual Warfare</a:t>
            </a:r>
          </a:p>
        </p:txBody>
      </p:sp>
      <p:sp>
        <p:nvSpPr>
          <p:cNvPr id="3" name="Content Placeholder 2"/>
          <p:cNvSpPr>
            <a:spLocks noGrp="1"/>
          </p:cNvSpPr>
          <p:nvPr>
            <p:ph sz="quarter" idx="13"/>
          </p:nvPr>
        </p:nvSpPr>
        <p:spPr>
          <a:xfrm>
            <a:off x="512719" y="2057400"/>
            <a:ext cx="7796030" cy="3311189"/>
          </a:xfrm>
        </p:spPr>
        <p:txBody>
          <a:bodyPr>
            <a:noAutofit/>
          </a:bodyPr>
          <a:lstStyle/>
          <a:p>
            <a:r>
              <a:rPr lang="en-US" sz="3200" dirty="0" smtClean="0"/>
              <a:t>Satan lost His place in heaven and His authority but not His power.</a:t>
            </a:r>
          </a:p>
          <a:p>
            <a:r>
              <a:rPr lang="en-US" sz="3200" dirty="0" smtClean="0"/>
              <a:t>He is the prince of the air and he works to dominate the things of this world.</a:t>
            </a:r>
          </a:p>
          <a:p>
            <a:r>
              <a:rPr lang="en-US" sz="3200" dirty="0" smtClean="0"/>
              <a:t>Satan no longer has authority in our lives when we accept Christ, unless we let him.</a:t>
            </a:r>
          </a:p>
          <a:p>
            <a:endParaRPr lang="en-US" sz="3200" dirty="0"/>
          </a:p>
        </p:txBody>
      </p:sp>
    </p:spTree>
    <p:extLst>
      <p:ext uri="{BB962C8B-B14F-4D97-AF65-F5344CB8AC3E}">
        <p14:creationId xmlns:p14="http://schemas.microsoft.com/office/powerpoint/2010/main" val="37408550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2719" y="152400"/>
            <a:ext cx="7797662" cy="1151965"/>
          </a:xfrm>
        </p:spPr>
        <p:txBody>
          <a:bodyPr/>
          <a:lstStyle/>
          <a:p>
            <a:r>
              <a:rPr lang="en-US" dirty="0"/>
              <a:t>Spiritual Warfare</a:t>
            </a:r>
          </a:p>
        </p:txBody>
      </p:sp>
      <p:sp>
        <p:nvSpPr>
          <p:cNvPr id="3" name="Content Placeholder 2"/>
          <p:cNvSpPr>
            <a:spLocks noGrp="1"/>
          </p:cNvSpPr>
          <p:nvPr>
            <p:ph sz="quarter" idx="13"/>
          </p:nvPr>
        </p:nvSpPr>
        <p:spPr>
          <a:xfrm>
            <a:off x="491160" y="1676400"/>
            <a:ext cx="7796030" cy="3311189"/>
          </a:xfrm>
        </p:spPr>
        <p:txBody>
          <a:bodyPr>
            <a:noAutofit/>
          </a:bodyPr>
          <a:lstStyle/>
          <a:p>
            <a:r>
              <a:rPr lang="en-US" sz="3200" dirty="0" smtClean="0"/>
              <a:t>Authority </a:t>
            </a:r>
            <a:r>
              <a:rPr lang="en-US" sz="3200" dirty="0" smtClean="0"/>
              <a:t>means- </a:t>
            </a:r>
            <a:r>
              <a:rPr lang="en-US" sz="3200" dirty="0"/>
              <a:t>T</a:t>
            </a:r>
            <a:r>
              <a:rPr lang="en-US" sz="3200" dirty="0" smtClean="0"/>
              <a:t>he right to use the power you possess.</a:t>
            </a:r>
          </a:p>
          <a:p>
            <a:r>
              <a:rPr lang="en-US" sz="3200" dirty="0" smtClean="0"/>
              <a:t>To win the battle and defeat the enemy, we can’t function  below the authority given to us by Christ.</a:t>
            </a:r>
          </a:p>
          <a:p>
            <a:r>
              <a:rPr lang="en-US" sz="3200" dirty="0" smtClean="0"/>
              <a:t>Resist Him. Rebuke Him-He MUST flee. </a:t>
            </a:r>
          </a:p>
          <a:p>
            <a:endParaRPr lang="en-US" sz="3200" dirty="0"/>
          </a:p>
        </p:txBody>
      </p:sp>
    </p:spTree>
    <p:extLst>
      <p:ext uri="{BB962C8B-B14F-4D97-AF65-F5344CB8AC3E}">
        <p14:creationId xmlns:p14="http://schemas.microsoft.com/office/powerpoint/2010/main" val="38199693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168" y="152400"/>
            <a:ext cx="7797662" cy="1151965"/>
          </a:xfrm>
        </p:spPr>
        <p:txBody>
          <a:bodyPr/>
          <a:lstStyle/>
          <a:p>
            <a:r>
              <a:rPr lang="en-US" dirty="0"/>
              <a:t>Spiritual Warfare</a:t>
            </a:r>
          </a:p>
        </p:txBody>
      </p:sp>
      <p:sp>
        <p:nvSpPr>
          <p:cNvPr id="3" name="Content Placeholder 2"/>
          <p:cNvSpPr>
            <a:spLocks noGrp="1"/>
          </p:cNvSpPr>
          <p:nvPr>
            <p:ph sz="quarter" idx="13"/>
          </p:nvPr>
        </p:nvSpPr>
        <p:spPr>
          <a:xfrm>
            <a:off x="545800" y="1143000"/>
            <a:ext cx="7796030" cy="4038600"/>
          </a:xfrm>
        </p:spPr>
        <p:txBody>
          <a:bodyPr>
            <a:noAutofit/>
          </a:bodyPr>
          <a:lstStyle/>
          <a:p>
            <a:r>
              <a:rPr lang="en-US" sz="2600" dirty="0"/>
              <a:t>We live in this world, but we don’t fight our battles in the same way the world does. </a:t>
            </a:r>
            <a:r>
              <a:rPr lang="en-US" sz="2600" baseline="30000" dirty="0"/>
              <a:t>4 </a:t>
            </a:r>
            <a:r>
              <a:rPr lang="en-US" sz="2600" dirty="0"/>
              <a:t>The weapons we use are not human ones. Our weapons have power from God and can destroy the enemy’s strong places. We destroy people’s arguments, </a:t>
            </a:r>
            <a:r>
              <a:rPr lang="en-US" sz="2600" baseline="30000" dirty="0"/>
              <a:t>5 </a:t>
            </a:r>
            <a:r>
              <a:rPr lang="en-US" sz="2600" dirty="0"/>
              <a:t>and we tear down every proud idea that raises itself against the knowledge of God. We also capture every thought and make it give up and obey Christ. </a:t>
            </a:r>
            <a:r>
              <a:rPr lang="en-US" sz="2600" dirty="0" smtClean="0"/>
              <a:t>II Corin. 10:3-5 (ERV).</a:t>
            </a:r>
            <a:endParaRPr lang="en-US" sz="2600" dirty="0"/>
          </a:p>
        </p:txBody>
      </p:sp>
    </p:spTree>
    <p:extLst>
      <p:ext uri="{BB962C8B-B14F-4D97-AF65-F5344CB8AC3E}">
        <p14:creationId xmlns:p14="http://schemas.microsoft.com/office/powerpoint/2010/main" val="299613450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ain Event">
  <a:themeElements>
    <a:clrScheme name="Main Event">
      <a:dk1>
        <a:sysClr val="windowText" lastClr="000000"/>
      </a:dk1>
      <a:lt1>
        <a:sysClr val="window" lastClr="FFFFFF"/>
      </a:lt1>
      <a:dk2>
        <a:srgbClr val="424242"/>
      </a:dk2>
      <a:lt2>
        <a:srgbClr val="C8C8C8"/>
      </a:lt2>
      <a:accent1>
        <a:srgbClr val="B80E0F"/>
      </a:accent1>
      <a:accent2>
        <a:srgbClr val="A6987D"/>
      </a:accent2>
      <a:accent3>
        <a:srgbClr val="7F9A71"/>
      </a:accent3>
      <a:accent4>
        <a:srgbClr val="64969F"/>
      </a:accent4>
      <a:accent5>
        <a:srgbClr val="9B75B2"/>
      </a:accent5>
      <a:accent6>
        <a:srgbClr val="80737A"/>
      </a:accent6>
      <a:hlink>
        <a:srgbClr val="F21213"/>
      </a:hlink>
      <a:folHlink>
        <a:srgbClr val="B6A394"/>
      </a:folHlink>
    </a:clrScheme>
    <a:fontScheme name="Main Event">
      <a:majorFont>
        <a:latin typeface="Impact" panose="020B080603090205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Impact" panose="020B080603090205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in Event">
      <a:fillStyleLst>
        <a:solidFill>
          <a:schemeClr val="phClr"/>
        </a:solidFill>
        <a:solidFill>
          <a:schemeClr val="phClr">
            <a:tint val="69000"/>
            <a:satMod val="105000"/>
            <a:lumMod val="110000"/>
          </a:schemeClr>
        </a:solidFill>
        <a:blipFill>
          <a:blip xmlns:r="http://schemas.openxmlformats.org/officeDocument/2006/relationships" r:embed="rId1">
            <a:duotone>
              <a:schemeClr val="phClr">
                <a:shade val="88000"/>
                <a:lumMod val="88000"/>
              </a:schemeClr>
              <a:schemeClr val="phClr"/>
            </a:duotone>
          </a:blip>
          <a:tile tx="0" ty="0" sx="100000" sy="100000" flip="none" algn="tl"/>
        </a:blipFill>
      </a:fillStyleLst>
      <a:lnStyleLst>
        <a:ln w="9525" cap="flat" cmpd="sng" algn="ctr">
          <a:solidFill>
            <a:schemeClr val="phClr">
              <a:shade val="60000"/>
            </a:scheme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25400" dist="127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88000"/>
              </a:schemeClr>
            </a:gs>
          </a:gsLst>
          <a:lin ang="5400000" scaled="0"/>
        </a:gradFill>
        <a:blipFill>
          <a:blip xmlns:r="http://schemas.openxmlformats.org/officeDocument/2006/relationships" r:embed="rId2">
            <a:duotone>
              <a:schemeClr val="phClr">
                <a:shade val="48000"/>
                <a:satMod val="110000"/>
                <a:lumMod val="40000"/>
              </a:schemeClr>
              <a:schemeClr val="phClr">
                <a:tint val="90000"/>
                <a:lumMod val="106000"/>
              </a:schemeClr>
            </a:duotone>
          </a:blip>
          <a:stretch/>
        </a:blipFill>
      </a:bgFillStyleLst>
    </a:fmtScheme>
  </a:themeElements>
  <a:objectDefaults/>
  <a:extraClrSchemeLst/>
  <a:extLst>
    <a:ext uri="{05A4C25C-085E-4340-85A3-A5531E510DB2}">
      <thm15:themeFamily xmlns:thm15="http://schemas.microsoft.com/office/thememl/2012/main" name="Main Event" id="{AC372BB4-D83D-411E-B849-B641926BA760}" vid="{F1EFBDE3-1A95-4E3D-81AD-1F53D65BEA0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Main Event</Template>
  <TotalTime>456</TotalTime>
  <Words>1308</Words>
  <Application>Microsoft Office PowerPoint</Application>
  <PresentationFormat>On-screen Show (4:3)</PresentationFormat>
  <Paragraphs>107</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Impact</vt:lpstr>
      <vt:lpstr>Main Event</vt:lpstr>
      <vt:lpstr>Spiritual Warfare: Winning the Battle Are You Ready?</vt:lpstr>
      <vt:lpstr>Spiritual Warfare</vt:lpstr>
      <vt:lpstr>Spiritual Warfare</vt:lpstr>
      <vt:lpstr>Spiritual Warfare</vt:lpstr>
      <vt:lpstr>Spiritual Warfare</vt:lpstr>
      <vt:lpstr>Spiritual Warfare</vt:lpstr>
      <vt:lpstr>Spiritual Warfare</vt:lpstr>
      <vt:lpstr>Spiritual Warfare</vt:lpstr>
      <vt:lpstr>Spiritual Warfare</vt:lpstr>
      <vt:lpstr>Spiritual Warfare</vt:lpstr>
      <vt:lpstr>Spiritual Warfare</vt:lpstr>
      <vt:lpstr>Spiritual Warfare</vt:lpstr>
      <vt:lpstr>Spiritual Warfare</vt:lpstr>
      <vt:lpstr>Spiritual Warfare</vt:lpstr>
      <vt:lpstr>Spiritual Warfare</vt:lpstr>
      <vt:lpstr>Spiritual Warfare</vt:lpstr>
      <vt:lpstr>Spiritual Warfare</vt:lpstr>
      <vt:lpstr>Spiritual Warfare</vt:lpstr>
      <vt:lpstr>Spiritual Warfare</vt:lpstr>
      <vt:lpstr>Spiritual Warfare</vt:lpstr>
      <vt:lpstr>Spiritual Warfare</vt:lpstr>
      <vt:lpstr>Spiritual Warfare</vt:lpstr>
      <vt:lpstr>PowerPoint Presentation</vt:lpstr>
      <vt:lpstr>Spiritual Warfare</vt:lpstr>
    </vt:vector>
  </TitlesOfParts>
  <Company>Veteran Affairs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Winning the Battle: Are You Ready</dc:title>
  <dc:creator>vhanflstubbp</dc:creator>
  <cp:lastModifiedBy>AFCC</cp:lastModifiedBy>
  <cp:revision>30</cp:revision>
  <cp:lastPrinted>2015-02-03T18:59:04Z</cp:lastPrinted>
  <dcterms:created xsi:type="dcterms:W3CDTF">2015-01-28T19:48:15Z</dcterms:created>
  <dcterms:modified xsi:type="dcterms:W3CDTF">2015-02-12T01:21:11Z</dcterms:modified>
</cp:coreProperties>
</file>