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0" r:id="rId4"/>
    <p:sldId id="259" r:id="rId5"/>
    <p:sldId id="261" r:id="rId6"/>
    <p:sldId id="258" r:id="rId7"/>
    <p:sldId id="271" r:id="rId8"/>
    <p:sldId id="262" r:id="rId9"/>
    <p:sldId id="263" r:id="rId10"/>
    <p:sldId id="264" r:id="rId11"/>
    <p:sldId id="265" r:id="rId12"/>
    <p:sldId id="266" r:id="rId13"/>
    <p:sldId id="267" r:id="rId14"/>
    <p:sldId id="268" r:id="rId15"/>
    <p:sldId id="269" r:id="rId16"/>
    <p:sldId id="272"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674687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272755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3568698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1577675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2716629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4366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295919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174233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327255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281404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223501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48716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73409-2B81-4DF1-AD71-0B5D159A7622}"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383965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38A73409-2B81-4DF1-AD71-0B5D159A7622}" type="datetimeFigureOut">
              <a:rPr lang="en-US" smtClean="0"/>
              <a:t>5/21/2014</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81078404-7582-4E08-87EE-6B6E75AA256C}" type="slidenum">
              <a:rPr lang="en-US" smtClean="0"/>
              <a:t>‹#›</a:t>
            </a:fld>
            <a:endParaRPr lang="en-US" dirty="0"/>
          </a:p>
        </p:txBody>
      </p:sp>
    </p:spTree>
    <p:extLst>
      <p:ext uri="{BB962C8B-B14F-4D97-AF65-F5344CB8AC3E}">
        <p14:creationId xmlns:p14="http://schemas.microsoft.com/office/powerpoint/2010/main" val="76820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38A73409-2B81-4DF1-AD71-0B5D159A7622}" type="datetimeFigureOut">
              <a:rPr lang="en-US" smtClean="0"/>
              <a:t>5/21/2014</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81078404-7582-4E08-87EE-6B6E75AA256C}" type="slidenum">
              <a:rPr lang="en-US" smtClean="0"/>
              <a:t>‹#›</a:t>
            </a:fld>
            <a:endParaRPr lang="en-US" dirty="0"/>
          </a:p>
        </p:txBody>
      </p:sp>
    </p:spTree>
    <p:extLst>
      <p:ext uri="{BB962C8B-B14F-4D97-AF65-F5344CB8AC3E}">
        <p14:creationId xmlns:p14="http://schemas.microsoft.com/office/powerpoint/2010/main" val="59153825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Does Spiritual Immaturity Look Like</a:t>
            </a:r>
            <a:endParaRPr lang="en-US" dirty="0"/>
          </a:p>
        </p:txBody>
      </p:sp>
      <p:sp>
        <p:nvSpPr>
          <p:cNvPr id="3" name="Subtitle 2"/>
          <p:cNvSpPr>
            <a:spLocks noGrp="1"/>
          </p:cNvSpPr>
          <p:nvPr>
            <p:ph type="subTitle" idx="1"/>
          </p:nvPr>
        </p:nvSpPr>
        <p:spPr>
          <a:xfrm>
            <a:off x="808831" y="5280846"/>
            <a:ext cx="7526338" cy="1272353"/>
          </a:xfrm>
        </p:spPr>
        <p:txBody>
          <a:bodyPr>
            <a:noAutofit/>
          </a:bodyPr>
          <a:lstStyle/>
          <a:p>
            <a:r>
              <a:rPr lang="en-US" sz="2800" dirty="0" smtClean="0"/>
              <a:t>For everyone who partakes only of milk is unskilled in the word of righteousness, for he is a babe. Heb. 5:13</a:t>
            </a:r>
            <a:endParaRPr lang="en-US" sz="2800" dirty="0"/>
          </a:p>
        </p:txBody>
      </p:sp>
    </p:spTree>
    <p:extLst>
      <p:ext uri="{BB962C8B-B14F-4D97-AF65-F5344CB8AC3E}">
        <p14:creationId xmlns:p14="http://schemas.microsoft.com/office/powerpoint/2010/main" val="1339364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809996" y="2438400"/>
            <a:ext cx="7524003" cy="3636510"/>
          </a:xfrm>
        </p:spPr>
        <p:txBody>
          <a:bodyPr>
            <a:noAutofit/>
          </a:bodyPr>
          <a:lstStyle/>
          <a:p>
            <a:pPr marL="0" indent="0">
              <a:buNone/>
            </a:pPr>
            <a:r>
              <a:rPr lang="en-US" sz="2800" b="1" dirty="0" smtClean="0"/>
              <a:t>What spiritual immaturity looks like:</a:t>
            </a:r>
            <a:endParaRPr lang="en-US" sz="2800" dirty="0" smtClean="0"/>
          </a:p>
          <a:p>
            <a:pPr marL="0" indent="0">
              <a:buNone/>
            </a:pPr>
            <a:r>
              <a:rPr lang="en-US" sz="2800" b="1" dirty="0" smtClean="0"/>
              <a:t>3) Spiritual infants are messy.</a:t>
            </a:r>
            <a:r>
              <a:rPr lang="en-US" sz="2800" dirty="0" smtClean="0"/>
              <a:t> Toddlers do not clean up after themselves. That’s someone else’s job. On Sunday after everyone has vacated the premises, walk around the church building and you’ll know whether the congregation is mature or immature and have the heartbeat of the ministry to treat the church as if it’s their own.</a:t>
            </a:r>
            <a:endParaRPr lang="en-US" sz="2800" dirty="0"/>
          </a:p>
        </p:txBody>
      </p:sp>
    </p:spTree>
    <p:extLst>
      <p:ext uri="{BB962C8B-B14F-4D97-AF65-F5344CB8AC3E}">
        <p14:creationId xmlns:p14="http://schemas.microsoft.com/office/powerpoint/2010/main" val="3153253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809997" y="2222286"/>
            <a:ext cx="7876803" cy="4254713"/>
          </a:xfrm>
        </p:spPr>
        <p:txBody>
          <a:bodyPr>
            <a:normAutofit lnSpcReduction="10000"/>
          </a:bodyPr>
          <a:lstStyle/>
          <a:p>
            <a:pPr marL="0" indent="0">
              <a:buNone/>
            </a:pPr>
            <a:r>
              <a:rPr lang="en-US" sz="2800" b="1" dirty="0" smtClean="0"/>
              <a:t>What spiritual immaturity looks like:</a:t>
            </a:r>
          </a:p>
          <a:p>
            <a:r>
              <a:rPr lang="en-US" sz="2800" dirty="0" smtClean="0"/>
              <a:t>4) </a:t>
            </a:r>
            <a:r>
              <a:rPr lang="en-US" sz="2800" b="1" dirty="0" smtClean="0"/>
              <a:t>Spiritual infants are impatient</a:t>
            </a:r>
            <a:r>
              <a:rPr lang="en-US" sz="2800" dirty="0" smtClean="0"/>
              <a:t>. The crying baby cannot be told that the milk is warming and should be ready in a few minutes. He wants what he wants and he wants it five minutes ago.</a:t>
            </a:r>
          </a:p>
          <a:p>
            <a:r>
              <a:rPr lang="en-US" sz="2800" dirty="0" smtClean="0"/>
              <a:t> “We were not having our needs met soon enough.” The church is there to provide a service not to worship and praise God.</a:t>
            </a:r>
          </a:p>
          <a:p>
            <a:pPr marL="0" indent="0">
              <a:buNone/>
            </a:pPr>
            <a:endParaRPr lang="en-US" dirty="0" smtClean="0"/>
          </a:p>
        </p:txBody>
      </p:sp>
    </p:spTree>
    <p:extLst>
      <p:ext uri="{BB962C8B-B14F-4D97-AF65-F5344CB8AC3E}">
        <p14:creationId xmlns:p14="http://schemas.microsoft.com/office/powerpoint/2010/main" val="1982345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809997" y="2222286"/>
            <a:ext cx="7724403" cy="4254713"/>
          </a:xfrm>
        </p:spPr>
        <p:txBody>
          <a:bodyPr>
            <a:noAutofit/>
          </a:bodyPr>
          <a:lstStyle/>
          <a:p>
            <a:pPr marL="0" indent="0">
              <a:buNone/>
            </a:pPr>
            <a:r>
              <a:rPr lang="en-US" sz="2800" b="1" dirty="0" smtClean="0"/>
              <a:t>What spiritual immaturity looks like:</a:t>
            </a:r>
          </a:p>
          <a:p>
            <a:pPr marL="0" indent="0">
              <a:buNone/>
            </a:pPr>
            <a:r>
              <a:rPr lang="en-US" sz="2800" b="1" dirty="0" smtClean="0"/>
              <a:t>5) Spiritual infants are defined by what they cannot do</a:t>
            </a:r>
            <a:r>
              <a:rPr lang="en-US" sz="2800" dirty="0" smtClean="0"/>
              <a:t>. They may have problems cooperating, submitting to others, reading and understanding the Word of God on their own without assistance. They have a problem apologizing and meaning it, and resisting gossip.</a:t>
            </a:r>
          </a:p>
        </p:txBody>
      </p:sp>
    </p:spTree>
    <p:extLst>
      <p:ext uri="{BB962C8B-B14F-4D97-AF65-F5344CB8AC3E}">
        <p14:creationId xmlns:p14="http://schemas.microsoft.com/office/powerpoint/2010/main" val="2237818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457198" y="1990795"/>
            <a:ext cx="8229600" cy="4800600"/>
          </a:xfrm>
        </p:spPr>
        <p:txBody>
          <a:bodyPr>
            <a:normAutofit/>
          </a:bodyPr>
          <a:lstStyle/>
          <a:p>
            <a:pPr marL="0" indent="0">
              <a:buNone/>
            </a:pPr>
            <a:r>
              <a:rPr lang="en-US" sz="2400" b="1" dirty="0" smtClean="0"/>
              <a:t>What spiritual immaturity looks like:</a:t>
            </a:r>
          </a:p>
          <a:p>
            <a:pPr marL="0" indent="0">
              <a:buNone/>
            </a:pPr>
            <a:r>
              <a:rPr lang="en-US" sz="2400" b="1" dirty="0" smtClean="0"/>
              <a:t>5) Spiritual infants are explosive, like to be seen and can “go off” at anything</a:t>
            </a:r>
            <a:r>
              <a:rPr lang="en-US" sz="2400" dirty="0" smtClean="0"/>
              <a:t>. They were in the hospital and the pastor did not visit them, so they drop out of church. </a:t>
            </a:r>
          </a:p>
          <a:p>
            <a:r>
              <a:rPr lang="en-US" sz="2400" dirty="0" smtClean="0"/>
              <a:t>They worked hard on that project and got no recognition from the pulpit so they are ready to quit. </a:t>
            </a:r>
          </a:p>
          <a:p>
            <a:r>
              <a:rPr lang="en-US" sz="2400" dirty="0" smtClean="0"/>
              <a:t>Quick to use spiritual gifts without the </a:t>
            </a:r>
            <a:r>
              <a:rPr lang="en-US" sz="2400" smtClean="0"/>
              <a:t>understanding </a:t>
            </a:r>
            <a:r>
              <a:rPr lang="en-US" sz="2400" smtClean="0"/>
              <a:t>of order </a:t>
            </a:r>
            <a:r>
              <a:rPr lang="en-US" sz="2400" dirty="0" smtClean="0"/>
              <a:t>or about loving and forgiving others.</a:t>
            </a:r>
            <a:endParaRPr lang="en-US" sz="2400" b="1" dirty="0" smtClean="0"/>
          </a:p>
          <a:p>
            <a:endParaRPr lang="en-US" dirty="0"/>
          </a:p>
        </p:txBody>
      </p:sp>
    </p:spTree>
    <p:extLst>
      <p:ext uri="{BB962C8B-B14F-4D97-AF65-F5344CB8AC3E}">
        <p14:creationId xmlns:p14="http://schemas.microsoft.com/office/powerpoint/2010/main" val="1793499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p:txBody>
          <a:bodyPr>
            <a:noAutofit/>
          </a:bodyPr>
          <a:lstStyle/>
          <a:p>
            <a:pPr marL="0" indent="0">
              <a:buNone/>
            </a:pPr>
            <a:r>
              <a:rPr lang="en-US" sz="3200" b="1" dirty="0" smtClean="0"/>
              <a:t>What spiritual immaturity looks like:</a:t>
            </a:r>
          </a:p>
          <a:p>
            <a:pPr marL="0" indent="0">
              <a:buNone/>
            </a:pPr>
            <a:r>
              <a:rPr lang="en-US" sz="3200" dirty="0"/>
              <a:t>6</a:t>
            </a:r>
            <a:r>
              <a:rPr lang="en-US" sz="3200" b="1" dirty="0" smtClean="0"/>
              <a:t>) </a:t>
            </a:r>
            <a:r>
              <a:rPr lang="en-US" sz="3200" b="1" dirty="0" smtClean="0"/>
              <a:t>Spiritual infants are irresponsible</a:t>
            </a:r>
            <a:r>
              <a:rPr lang="en-US" sz="3200" dirty="0" smtClean="0"/>
              <a:t>. They’re great at expecting a lot from others and nothing from themselves. They  “know it all” they always know who is to blame for all that’s wrong in the church.</a:t>
            </a:r>
            <a:endParaRPr lang="en-US" sz="3200" dirty="0"/>
          </a:p>
        </p:txBody>
      </p:sp>
    </p:spTree>
    <p:extLst>
      <p:ext uri="{BB962C8B-B14F-4D97-AF65-F5344CB8AC3E}">
        <p14:creationId xmlns:p14="http://schemas.microsoft.com/office/powerpoint/2010/main" val="186737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p:txBody>
          <a:bodyPr>
            <a:normAutofit/>
          </a:bodyPr>
          <a:lstStyle/>
          <a:p>
            <a:r>
              <a:rPr lang="en-US" sz="2800" dirty="0"/>
              <a:t>T</a:t>
            </a:r>
            <a:r>
              <a:rPr lang="en-US" sz="2800" dirty="0" smtClean="0"/>
              <a:t>o remain a baby forever is unnatural. Growing into maturity is the natural order of things.</a:t>
            </a:r>
          </a:p>
          <a:p>
            <a:r>
              <a:rPr lang="en-US" sz="2800" dirty="0" smtClean="0"/>
              <a:t>We should feed and nurture babes in Christ, protect and care for them, they will grow</a:t>
            </a:r>
            <a:r>
              <a:rPr lang="en-US" sz="2800" dirty="0" smtClean="0"/>
              <a:t>.</a:t>
            </a:r>
            <a:endParaRPr lang="en-US" sz="2800" dirty="0" smtClean="0"/>
          </a:p>
        </p:txBody>
      </p:sp>
    </p:spTree>
    <p:extLst>
      <p:ext uri="{BB962C8B-B14F-4D97-AF65-F5344CB8AC3E}">
        <p14:creationId xmlns:p14="http://schemas.microsoft.com/office/powerpoint/2010/main" val="2909462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533401" y="2209800"/>
            <a:ext cx="8153400" cy="4267199"/>
          </a:xfrm>
        </p:spPr>
        <p:txBody>
          <a:bodyPr>
            <a:noAutofit/>
          </a:bodyPr>
          <a:lstStyle/>
          <a:p>
            <a:r>
              <a:rPr lang="en-US" sz="2400" dirty="0" smtClean="0"/>
              <a:t>In </a:t>
            </a:r>
            <a:r>
              <a:rPr lang="en-US" sz="2400" dirty="0" smtClean="0"/>
              <a:t>our Christian walks we make a choice to grow in God or not. Spend time in prayer,  the word of God, fellowship and in serving God and others. “</a:t>
            </a:r>
            <a:r>
              <a:rPr lang="en-US" sz="2400" baseline="30000" dirty="0" smtClean="0"/>
              <a:t>12 </a:t>
            </a:r>
            <a:r>
              <a:rPr lang="en-US" sz="2400" dirty="0" smtClean="0"/>
              <a:t>You have been believers so long now that you ought to be teaching others. Instead, you need someone to teach you again the basic things about God’s word.</a:t>
            </a:r>
            <a:r>
              <a:rPr lang="en-US" sz="2400" baseline="30000" dirty="0"/>
              <a:t> </a:t>
            </a:r>
            <a:r>
              <a:rPr lang="en-US" sz="2400" dirty="0" smtClean="0"/>
              <a:t>You are like babies who need milk and cannot eat solid food. “ Heb. 5:12 (NLT)</a:t>
            </a:r>
          </a:p>
          <a:p>
            <a:r>
              <a:rPr lang="en-US" sz="2800" dirty="0" smtClean="0"/>
              <a:t>But grow in the grace and knowledge of our Lord and Savior Jesus Christ” II Pet. 3:18</a:t>
            </a:r>
            <a:endParaRPr lang="en-US" sz="2800" dirty="0"/>
          </a:p>
        </p:txBody>
      </p:sp>
    </p:spTree>
    <p:extLst>
      <p:ext uri="{BB962C8B-B14F-4D97-AF65-F5344CB8AC3E}">
        <p14:creationId xmlns:p14="http://schemas.microsoft.com/office/powerpoint/2010/main" val="2142222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dirty="0" smtClean="0"/>
              <a:t>References: </a:t>
            </a:r>
          </a:p>
          <a:p>
            <a:pPr marL="0" indent="0">
              <a:buNone/>
            </a:pPr>
            <a:r>
              <a:rPr lang="en-US" sz="4400" dirty="0" smtClean="0">
                <a:effectLst/>
              </a:rPr>
              <a:t>What Spiritual Immaturity Looks Like by  Joe McKeever</a:t>
            </a:r>
            <a:endParaRPr lang="en-US" sz="4400" dirty="0"/>
          </a:p>
        </p:txBody>
      </p:sp>
    </p:spTree>
    <p:extLst>
      <p:ext uri="{BB962C8B-B14F-4D97-AF65-F5344CB8AC3E}">
        <p14:creationId xmlns:p14="http://schemas.microsoft.com/office/powerpoint/2010/main" val="1076425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809997" y="2222286"/>
            <a:ext cx="7724403" cy="4178513"/>
          </a:xfrm>
        </p:spPr>
        <p:txBody>
          <a:bodyPr>
            <a:noAutofit/>
          </a:bodyPr>
          <a:lstStyle/>
          <a:p>
            <a:r>
              <a:rPr lang="en-US" sz="2800" dirty="0"/>
              <a:t>N</a:t>
            </a:r>
            <a:r>
              <a:rPr lang="en-US" sz="2800" dirty="0" smtClean="0"/>
              <a:t>ew believers start out as spiritual babies with a world of learning and growing ahead. </a:t>
            </a:r>
          </a:p>
          <a:p>
            <a:r>
              <a:rPr lang="en-US" sz="2800" dirty="0" smtClean="0"/>
              <a:t>No one is born fully grown.</a:t>
            </a:r>
          </a:p>
          <a:p>
            <a:r>
              <a:rPr lang="en-US" sz="2800" dirty="0" smtClean="0"/>
              <a:t>But to remain a baby forever is unnatural.</a:t>
            </a:r>
          </a:p>
          <a:p>
            <a:r>
              <a:rPr lang="en-US" sz="2800" dirty="0"/>
              <a:t>W</a:t>
            </a:r>
            <a:r>
              <a:rPr lang="en-US" sz="2800" dirty="0" smtClean="0"/>
              <a:t>e don’t want to keep our children as toddlers forever. They should grow as we should grow in the Lord.</a:t>
            </a:r>
            <a:endParaRPr lang="en-US" sz="2800" dirty="0"/>
          </a:p>
        </p:txBody>
      </p:sp>
    </p:spTree>
    <p:extLst>
      <p:ext uri="{BB962C8B-B14F-4D97-AF65-F5344CB8AC3E}">
        <p14:creationId xmlns:p14="http://schemas.microsoft.com/office/powerpoint/2010/main" val="430321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595496" y="2286000"/>
            <a:ext cx="7953003" cy="4102313"/>
          </a:xfrm>
        </p:spPr>
        <p:txBody>
          <a:bodyPr>
            <a:noAutofit/>
          </a:bodyPr>
          <a:lstStyle/>
          <a:p>
            <a:r>
              <a:rPr lang="en-US" sz="3200" dirty="0" smtClean="0"/>
              <a:t>We grow spiritually into Christlikeness by the choices we make–whether to read the Bible and pray, to obey the Lord in a particularly difficult situation, to give our tithes when finances are tight, to share our faith when doing so might be uncomfortable, to resist temptation when its pull is strong, to forgive instead of fight.</a:t>
            </a:r>
            <a:endParaRPr lang="en-US" sz="3200" dirty="0"/>
          </a:p>
        </p:txBody>
      </p:sp>
    </p:spTree>
    <p:extLst>
      <p:ext uri="{BB962C8B-B14F-4D97-AF65-F5344CB8AC3E}">
        <p14:creationId xmlns:p14="http://schemas.microsoft.com/office/powerpoint/2010/main" val="3757605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809997" y="2222286"/>
            <a:ext cx="7800603" cy="4330913"/>
          </a:xfrm>
        </p:spPr>
        <p:txBody>
          <a:bodyPr>
            <a:noAutofit/>
          </a:bodyPr>
          <a:lstStyle/>
          <a:p>
            <a:pPr marL="0" indent="0">
              <a:buNone/>
            </a:pPr>
            <a:r>
              <a:rPr lang="en-US" sz="3200" dirty="0" smtClean="0"/>
              <a:t>I Pet. 2:1-2</a:t>
            </a:r>
          </a:p>
          <a:p>
            <a:pPr marL="514350" indent="-514350">
              <a:buAutoNum type="arabicPeriod"/>
            </a:pPr>
            <a:r>
              <a:rPr lang="en-US" sz="3200" dirty="0" smtClean="0"/>
              <a:t>Therefore, laying aside all malice, all deceit, hypocrisy, envy, and all evil. </a:t>
            </a:r>
          </a:p>
          <a:p>
            <a:pPr marL="0" indent="0">
              <a:buNone/>
            </a:pPr>
            <a:r>
              <a:rPr lang="en-US" sz="3200" dirty="0" smtClean="0"/>
              <a:t>2.  As newborn babes, desire the pure milk of </a:t>
            </a:r>
            <a:r>
              <a:rPr lang="en-US" sz="3200" dirty="0" smtClean="0"/>
              <a:t>the </a:t>
            </a:r>
            <a:r>
              <a:rPr lang="en-US" sz="3200" dirty="0" smtClean="0"/>
              <a:t>word, that you may grow thereby. </a:t>
            </a:r>
            <a:endParaRPr lang="en-US" sz="3200" dirty="0"/>
          </a:p>
        </p:txBody>
      </p:sp>
    </p:spTree>
    <p:extLst>
      <p:ext uri="{BB962C8B-B14F-4D97-AF65-F5344CB8AC3E}">
        <p14:creationId xmlns:p14="http://schemas.microsoft.com/office/powerpoint/2010/main" val="2779552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557396" y="2209800"/>
            <a:ext cx="8029203" cy="4330913"/>
          </a:xfrm>
        </p:spPr>
        <p:txBody>
          <a:bodyPr>
            <a:noAutofit/>
          </a:bodyPr>
          <a:lstStyle/>
          <a:p>
            <a:r>
              <a:rPr lang="en-US" sz="2400" dirty="0"/>
              <a:t>W</a:t>
            </a:r>
            <a:r>
              <a:rPr lang="en-US" sz="2400" dirty="0" smtClean="0"/>
              <a:t>hen we make the wrong choices we choose not to grow. </a:t>
            </a:r>
          </a:p>
          <a:p>
            <a:r>
              <a:rPr lang="en-US" sz="2400" dirty="0" smtClean="0"/>
              <a:t>When we feel lazy on Sunday mornings and decide to sleep in rather than fellowship with the Body of Christ; we are deciding not to grow. </a:t>
            </a:r>
          </a:p>
          <a:p>
            <a:r>
              <a:rPr lang="en-US" sz="2400" dirty="0" smtClean="0"/>
              <a:t>When we decide to spend our tithe on ourselves rather than give it in church; we decide not to grow. </a:t>
            </a:r>
          </a:p>
          <a:p>
            <a:r>
              <a:rPr lang="en-US" sz="2400" dirty="0" smtClean="0"/>
              <a:t>When we go weeks without serious attention to the Word of God; we are sentencing ourselves not to grow.</a:t>
            </a:r>
            <a:endParaRPr lang="en-US" sz="2400" dirty="0"/>
          </a:p>
        </p:txBody>
      </p:sp>
    </p:spTree>
    <p:extLst>
      <p:ext uri="{BB962C8B-B14F-4D97-AF65-F5344CB8AC3E}">
        <p14:creationId xmlns:p14="http://schemas.microsoft.com/office/powerpoint/2010/main" val="3258229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809997" y="2222286"/>
            <a:ext cx="8029203" cy="4254713"/>
          </a:xfrm>
        </p:spPr>
        <p:txBody>
          <a:bodyPr>
            <a:noAutofit/>
          </a:bodyPr>
          <a:lstStyle/>
          <a:p>
            <a:r>
              <a:rPr lang="en-US" sz="2800" dirty="0" smtClean="0"/>
              <a:t>Heb. 5:12-For though by this time you ought to be teachers, you need someone to teach you again the first principles of the oracles of God, and you have come to need milk and not solid food.</a:t>
            </a:r>
          </a:p>
          <a:p>
            <a:r>
              <a:rPr lang="en-US" sz="2800" dirty="0" smtClean="0"/>
              <a:t>Heb. 5:14. But solid food belongs to those who are full of age, that is, those who by reason of use have their senses exercised to discern both good and evil.</a:t>
            </a:r>
            <a:endParaRPr lang="en-US" sz="2800" dirty="0"/>
          </a:p>
        </p:txBody>
      </p:sp>
    </p:spTree>
    <p:extLst>
      <p:ext uri="{BB962C8B-B14F-4D97-AF65-F5344CB8AC3E}">
        <p14:creationId xmlns:p14="http://schemas.microsoft.com/office/powerpoint/2010/main" val="1508685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595496" y="2209800"/>
            <a:ext cx="7953003" cy="4026113"/>
          </a:xfrm>
        </p:spPr>
        <p:txBody>
          <a:bodyPr>
            <a:noAutofit/>
          </a:bodyPr>
          <a:lstStyle/>
          <a:p>
            <a:r>
              <a:rPr lang="en-US" sz="4000" dirty="0" smtClean="0"/>
              <a:t>Spiritual Immaturity, is not only seen in new believers in Christ.</a:t>
            </a:r>
          </a:p>
          <a:p>
            <a:r>
              <a:rPr lang="en-US" sz="4000" dirty="0" smtClean="0"/>
              <a:t>Can you name some individuals from the bible that may have acted in a spiritually immature way?</a:t>
            </a:r>
            <a:endParaRPr lang="en-US" sz="4000" dirty="0"/>
          </a:p>
        </p:txBody>
      </p:sp>
    </p:spTree>
    <p:extLst>
      <p:ext uri="{BB962C8B-B14F-4D97-AF65-F5344CB8AC3E}">
        <p14:creationId xmlns:p14="http://schemas.microsoft.com/office/powerpoint/2010/main" val="256250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809996" y="2438400"/>
            <a:ext cx="7524003" cy="3636510"/>
          </a:xfrm>
        </p:spPr>
        <p:txBody>
          <a:bodyPr>
            <a:noAutofit/>
          </a:bodyPr>
          <a:lstStyle/>
          <a:p>
            <a:pPr marL="0" indent="0">
              <a:buNone/>
            </a:pPr>
            <a:r>
              <a:rPr lang="en-US" sz="2800" b="1" dirty="0" smtClean="0"/>
              <a:t>Signs of Spiritual Immaturity:</a:t>
            </a:r>
          </a:p>
          <a:p>
            <a:r>
              <a:rPr lang="en-US" sz="2800" dirty="0" smtClean="0"/>
              <a:t>A spiritual baby looks and acts a lot like human babies. </a:t>
            </a:r>
          </a:p>
          <a:p>
            <a:r>
              <a:rPr lang="en-US" sz="2800" dirty="0" smtClean="0"/>
              <a:t>They can be loud, messy, self-centered, helpless and impatient.</a:t>
            </a:r>
          </a:p>
          <a:p>
            <a:r>
              <a:rPr lang="en-US" sz="2800" dirty="0" smtClean="0"/>
              <a:t>Spiritual babies need to be surrounded by a team of godly and mature members who will keep them on course with the things of God.</a:t>
            </a:r>
            <a:endParaRPr lang="en-US" sz="2800" dirty="0"/>
          </a:p>
        </p:txBody>
      </p:sp>
    </p:spTree>
    <p:extLst>
      <p:ext uri="{BB962C8B-B14F-4D97-AF65-F5344CB8AC3E}">
        <p14:creationId xmlns:p14="http://schemas.microsoft.com/office/powerpoint/2010/main" val="921592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Spiritual Immaturity</a:t>
            </a:r>
            <a:endParaRPr lang="en-US" sz="5400" dirty="0"/>
          </a:p>
        </p:txBody>
      </p:sp>
      <p:sp>
        <p:nvSpPr>
          <p:cNvPr id="3" name="Content Placeholder 2"/>
          <p:cNvSpPr>
            <a:spLocks noGrp="1"/>
          </p:cNvSpPr>
          <p:nvPr>
            <p:ph idx="1"/>
          </p:nvPr>
        </p:nvSpPr>
        <p:spPr>
          <a:xfrm>
            <a:off x="833188" y="2514600"/>
            <a:ext cx="7524003" cy="3636510"/>
          </a:xfrm>
        </p:spPr>
        <p:txBody>
          <a:bodyPr>
            <a:noAutofit/>
          </a:bodyPr>
          <a:lstStyle/>
          <a:p>
            <a:pPr marL="0" indent="0">
              <a:buNone/>
            </a:pPr>
            <a:r>
              <a:rPr lang="en-US" sz="2400" b="1" dirty="0" smtClean="0"/>
              <a:t>What spiritual immaturity looks like:</a:t>
            </a:r>
            <a:endParaRPr lang="en-US" sz="2400" dirty="0" smtClean="0"/>
          </a:p>
          <a:p>
            <a:pPr marL="514350" indent="-514350">
              <a:buAutoNum type="arabicParenR"/>
            </a:pPr>
            <a:r>
              <a:rPr lang="en-US" sz="2400" b="1" dirty="0" smtClean="0"/>
              <a:t>Spiritual infants are self-centered. </a:t>
            </a:r>
            <a:r>
              <a:rPr lang="en-US" sz="2400" dirty="0" smtClean="0"/>
              <a:t>They arrive at church thinking, “What can I get out of this?” Church is all about them and what they want.</a:t>
            </a:r>
          </a:p>
          <a:p>
            <a:pPr marL="0" indent="0">
              <a:buNone/>
            </a:pPr>
            <a:r>
              <a:rPr lang="en-US" sz="2400" dirty="0" smtClean="0"/>
              <a:t>2) </a:t>
            </a:r>
            <a:r>
              <a:rPr lang="en-US" sz="2400" b="1" dirty="0" smtClean="0"/>
              <a:t>Spiritual infants are noisy. </a:t>
            </a:r>
            <a:r>
              <a:rPr lang="en-US" sz="2400" dirty="0" smtClean="0"/>
              <a:t>They cry a lot,  </a:t>
            </a:r>
          </a:p>
          <a:p>
            <a:pPr marL="0" indent="0">
              <a:buNone/>
            </a:pPr>
            <a:r>
              <a:rPr lang="en-US" sz="2400" dirty="0"/>
              <a:t> </a:t>
            </a:r>
            <a:r>
              <a:rPr lang="en-US" sz="2400" dirty="0" smtClean="0"/>
              <a:t>    particularly when they don’t think their needs   </a:t>
            </a:r>
          </a:p>
          <a:p>
            <a:pPr marL="0" indent="0">
              <a:buNone/>
            </a:pPr>
            <a:r>
              <a:rPr lang="en-US" sz="2400" dirty="0"/>
              <a:t> </a:t>
            </a:r>
            <a:r>
              <a:rPr lang="en-US" sz="2400" dirty="0" smtClean="0"/>
              <a:t>    are being met. Ex. The children of Israel in the   </a:t>
            </a:r>
          </a:p>
          <a:p>
            <a:pPr marL="0" indent="0">
              <a:buNone/>
            </a:pPr>
            <a:r>
              <a:rPr lang="en-US" sz="2400" dirty="0"/>
              <a:t> </a:t>
            </a:r>
            <a:r>
              <a:rPr lang="en-US" sz="2400" dirty="0" smtClean="0"/>
              <a:t>    wilderness. </a:t>
            </a:r>
            <a:r>
              <a:rPr lang="en-US" sz="2400" dirty="0"/>
              <a:t>O</a:t>
            </a:r>
            <a:r>
              <a:rPr lang="en-US" sz="2400" dirty="0" smtClean="0"/>
              <a:t>ne instance of griping and   </a:t>
            </a:r>
          </a:p>
          <a:p>
            <a:pPr marL="0" indent="0">
              <a:buNone/>
            </a:pPr>
            <a:r>
              <a:rPr lang="en-US" sz="2400" dirty="0"/>
              <a:t> </a:t>
            </a:r>
            <a:r>
              <a:rPr lang="en-US" sz="2400" dirty="0" smtClean="0"/>
              <a:t>    complaining after another. </a:t>
            </a:r>
            <a:endParaRPr lang="en-US" sz="2400" dirty="0"/>
          </a:p>
        </p:txBody>
      </p:sp>
    </p:spTree>
    <p:extLst>
      <p:ext uri="{BB962C8B-B14F-4D97-AF65-F5344CB8AC3E}">
        <p14:creationId xmlns:p14="http://schemas.microsoft.com/office/powerpoint/2010/main" val="36672576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TC103457503[[fn=Quotable]]</Template>
  <TotalTime>150</TotalTime>
  <Words>1025</Words>
  <Application>Microsoft Office PowerPoint</Application>
  <PresentationFormat>On-screen Show (4:3)</PresentationFormat>
  <Paragraphs>64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Century Gothic</vt:lpstr>
      <vt:lpstr>Trebuchet MS</vt:lpstr>
      <vt:lpstr>Wingdings 2</vt:lpstr>
      <vt:lpstr>Quotable</vt:lpstr>
      <vt:lpstr>What Does Spiritual Immaturity Look Like</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lpstr>Spiritual Immaturity</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Spiritual Immaturity Look Like</dc:title>
  <dc:creator>vhanflstubbp</dc:creator>
  <cp:lastModifiedBy>AFCC</cp:lastModifiedBy>
  <cp:revision>11</cp:revision>
  <dcterms:created xsi:type="dcterms:W3CDTF">2014-05-01T17:19:54Z</dcterms:created>
  <dcterms:modified xsi:type="dcterms:W3CDTF">2014-05-21T23:47:49Z</dcterms:modified>
</cp:coreProperties>
</file>