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handoutMasterIdLst>
    <p:handoutMasterId r:id="rId25"/>
  </p:handoutMasterIdLst>
  <p:sldIdLst>
    <p:sldId id="256" r:id="rId2"/>
    <p:sldId id="262" r:id="rId3"/>
    <p:sldId id="264" r:id="rId4"/>
    <p:sldId id="260" r:id="rId5"/>
    <p:sldId id="305" r:id="rId6"/>
    <p:sldId id="306" r:id="rId7"/>
    <p:sldId id="307" r:id="rId8"/>
    <p:sldId id="308" r:id="rId9"/>
    <p:sldId id="309" r:id="rId10"/>
    <p:sldId id="291" r:id="rId11"/>
    <p:sldId id="304" r:id="rId12"/>
    <p:sldId id="297" r:id="rId13"/>
    <p:sldId id="292" r:id="rId14"/>
    <p:sldId id="298" r:id="rId15"/>
    <p:sldId id="299" r:id="rId16"/>
    <p:sldId id="296" r:id="rId17"/>
    <p:sldId id="300" r:id="rId18"/>
    <p:sldId id="301" r:id="rId19"/>
    <p:sldId id="302" r:id="rId20"/>
    <p:sldId id="303" r:id="rId21"/>
    <p:sldId id="293" r:id="rId22"/>
    <p:sldId id="272" r:id="rId23"/>
    <p:sldId id="273"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6" autoAdjust="0"/>
    <p:restoredTop sz="94660"/>
  </p:normalViewPr>
  <p:slideViewPr>
    <p:cSldViewPr>
      <p:cViewPr varScale="1">
        <p:scale>
          <a:sx n="83" d="100"/>
          <a:sy n="83" d="100"/>
        </p:scale>
        <p:origin x="10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3BD0A16-3554-400B-9CB6-F09B5F28834B}" type="datetimeFigureOut">
              <a:rPr lang="en-US" smtClean="0"/>
              <a:t>8/12/2015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B417C06-472D-4B6C-A25D-BABC84992E27}" type="slidenum">
              <a:rPr lang="en-US" smtClean="0"/>
              <a:t>‹#›</a:t>
            </a:fld>
            <a:endParaRPr lang="en-US" dirty="0"/>
          </a:p>
        </p:txBody>
      </p:sp>
    </p:spTree>
    <p:extLst>
      <p:ext uri="{BB962C8B-B14F-4D97-AF65-F5344CB8AC3E}">
        <p14:creationId xmlns:p14="http://schemas.microsoft.com/office/powerpoint/2010/main" val="22032016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394636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1254613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2B4DAE3-730B-45D8-9BA1-E310F814AA56}"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66530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2702458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2B4DAE3-730B-45D8-9BA1-E310F814AA56}"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65151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406971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2407781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14502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84364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109899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178374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65553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2281119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1162654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866291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799AC1-EA68-4E7F-B1BF-586A7CA1A21E}" type="datetimeFigureOut">
              <a:rPr lang="en-US" smtClean="0"/>
              <a:t>8/12/2015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A2B4DAE3-730B-45D8-9BA1-E310F814AA56}" type="slidenum">
              <a:rPr lang="en-US" smtClean="0"/>
              <a:t>‹#›</a:t>
            </a:fld>
            <a:endParaRPr lang="en-US" dirty="0"/>
          </a:p>
        </p:txBody>
      </p:sp>
    </p:spTree>
    <p:extLst>
      <p:ext uri="{BB962C8B-B14F-4D97-AF65-F5344CB8AC3E}">
        <p14:creationId xmlns:p14="http://schemas.microsoft.com/office/powerpoint/2010/main" val="92128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F799AC1-EA68-4E7F-B1BF-586A7CA1A21E}" type="datetimeFigureOut">
              <a:rPr lang="en-US" smtClean="0"/>
              <a:t>8/12/2015</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A2B4DAE3-730B-45D8-9BA1-E310F814AA56}" type="slidenum">
              <a:rPr lang="en-US" smtClean="0"/>
              <a:t>‹#›</a:t>
            </a:fld>
            <a:endParaRPr lang="en-US" dirty="0"/>
          </a:p>
        </p:txBody>
      </p:sp>
    </p:spTree>
    <p:extLst>
      <p:ext uri="{BB962C8B-B14F-4D97-AF65-F5344CB8AC3E}">
        <p14:creationId xmlns:p14="http://schemas.microsoft.com/office/powerpoint/2010/main" val="4180805197"/>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jw.org/en/publications/bible/nwt/books/jeremiah/17/#v2401700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Thoughts &amp; Intents of the Heart pt. 3</a:t>
            </a:r>
            <a:endParaRPr lang="en-US" dirty="0"/>
          </a:p>
        </p:txBody>
      </p:sp>
      <p:sp>
        <p:nvSpPr>
          <p:cNvPr id="3" name="Subtitle 2"/>
          <p:cNvSpPr>
            <a:spLocks noGrp="1"/>
          </p:cNvSpPr>
          <p:nvPr>
            <p:ph type="subTitle" idx="1"/>
          </p:nvPr>
        </p:nvSpPr>
        <p:spPr>
          <a:xfrm>
            <a:off x="1295400" y="4777380"/>
            <a:ext cx="7247467" cy="1775820"/>
          </a:xfrm>
        </p:spPr>
        <p:txBody>
          <a:bodyPr>
            <a:normAutofit/>
          </a:bodyPr>
          <a:lstStyle/>
          <a:p>
            <a:r>
              <a:rPr lang="en-US" sz="2000" b="1" dirty="0" smtClean="0"/>
              <a:t> </a:t>
            </a:r>
            <a:r>
              <a:rPr lang="en-US" sz="2000" b="1" dirty="0"/>
              <a:t>For the word of God is living and powerful, and sharper than any two-edged sword, piercing even to the division of soul and spirit, and of joints and marrow, and is a discerner of the thoughts and intents of the heart</a:t>
            </a:r>
            <a:r>
              <a:rPr lang="en-US" sz="2000" b="1" dirty="0" smtClean="0"/>
              <a:t>. Heb. 4:12 (NKJV)</a:t>
            </a:r>
            <a:endParaRPr lang="en-US" sz="2000" dirty="0"/>
          </a:p>
          <a:p>
            <a:endParaRPr lang="en-US" dirty="0"/>
          </a:p>
        </p:txBody>
      </p:sp>
    </p:spTree>
    <p:extLst>
      <p:ext uri="{BB962C8B-B14F-4D97-AF65-F5344CB8AC3E}">
        <p14:creationId xmlns:p14="http://schemas.microsoft.com/office/powerpoint/2010/main" val="1456905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a:t>
            </a:r>
            <a:r>
              <a:rPr lang="en-US" dirty="0" smtClean="0"/>
              <a:t>3</a:t>
            </a:r>
            <a:endParaRPr lang="en-US" dirty="0"/>
          </a:p>
        </p:txBody>
      </p:sp>
      <p:sp>
        <p:nvSpPr>
          <p:cNvPr id="3" name="Content Placeholder 2"/>
          <p:cNvSpPr>
            <a:spLocks noGrp="1"/>
          </p:cNvSpPr>
          <p:nvPr>
            <p:ph idx="1"/>
          </p:nvPr>
        </p:nvSpPr>
        <p:spPr>
          <a:xfrm>
            <a:off x="1295400" y="1902106"/>
            <a:ext cx="7391400" cy="4346294"/>
          </a:xfrm>
        </p:spPr>
        <p:txBody>
          <a:bodyPr vert="horz" lIns="91440" tIns="45720" rIns="91440" bIns="45720" rtlCol="0">
            <a:normAutofit fontScale="77500" lnSpcReduction="20000"/>
          </a:bodyPr>
          <a:lstStyle/>
          <a:p>
            <a:r>
              <a:rPr lang="en-US" sz="3200" dirty="0"/>
              <a:t>As Christians we have to take time </a:t>
            </a:r>
            <a:r>
              <a:rPr lang="en-US" sz="3200" dirty="0"/>
              <a:t>and effort to make sure their inner personal beliefs line up </a:t>
            </a:r>
            <a:r>
              <a:rPr lang="en-US" sz="3200" dirty="0"/>
              <a:t>with </a:t>
            </a:r>
            <a:r>
              <a:rPr lang="en-US" sz="3200" dirty="0"/>
              <a:t>God's Word. </a:t>
            </a:r>
            <a:endParaRPr lang="en-US" sz="3200" dirty="0"/>
          </a:p>
          <a:p>
            <a:r>
              <a:rPr lang="en-US" sz="3200" dirty="0"/>
              <a:t>W</a:t>
            </a:r>
            <a:r>
              <a:rPr lang="en-US" sz="3200" dirty="0"/>
              <a:t>ith </a:t>
            </a:r>
            <a:r>
              <a:rPr lang="en-US" sz="3200" dirty="0"/>
              <a:t>God’s help </a:t>
            </a:r>
            <a:r>
              <a:rPr lang="en-US" sz="3200" dirty="0"/>
              <a:t>we </a:t>
            </a:r>
            <a:r>
              <a:rPr lang="en-US" sz="3200" dirty="0"/>
              <a:t>will interpret reality properly and have </a:t>
            </a:r>
            <a:r>
              <a:rPr lang="en-US" sz="3200" dirty="0"/>
              <a:t>pay </a:t>
            </a:r>
            <a:r>
              <a:rPr lang="en-US" sz="3200" dirty="0"/>
              <a:t>attention to </a:t>
            </a:r>
            <a:r>
              <a:rPr lang="en-US" sz="3200" dirty="0"/>
              <a:t>our </a:t>
            </a:r>
            <a:r>
              <a:rPr lang="en-US" sz="3200" dirty="0"/>
              <a:t>heart</a:t>
            </a:r>
            <a:r>
              <a:rPr lang="en-US" sz="3200" dirty="0"/>
              <a:t>.</a:t>
            </a:r>
          </a:p>
          <a:p>
            <a:r>
              <a:rPr lang="en-US" sz="3200" dirty="0"/>
              <a:t> Your promises to yourself are not as important as Christian obedience and the promises of God.</a:t>
            </a:r>
          </a:p>
          <a:p>
            <a:r>
              <a:rPr lang="en-US" sz="3200" dirty="0"/>
              <a:t>Don’t get stuck in your own way or your own intent may override the things of God.</a:t>
            </a:r>
          </a:p>
          <a:p>
            <a:endParaRPr lang="en-US" sz="3200" dirty="0"/>
          </a:p>
        </p:txBody>
      </p:sp>
    </p:spTree>
    <p:extLst>
      <p:ext uri="{BB962C8B-B14F-4D97-AF65-F5344CB8AC3E}">
        <p14:creationId xmlns:p14="http://schemas.microsoft.com/office/powerpoint/2010/main" val="3019060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838200" y="1905000"/>
            <a:ext cx="8001000" cy="4724400"/>
          </a:xfrm>
        </p:spPr>
        <p:txBody>
          <a:bodyPr>
            <a:noAutofit/>
          </a:bodyPr>
          <a:lstStyle/>
          <a:p>
            <a:r>
              <a:rPr lang="en-US" sz="2400" dirty="0"/>
              <a:t>Most people today want to be successful according to their own idea of success. </a:t>
            </a:r>
          </a:p>
          <a:p>
            <a:r>
              <a:rPr lang="en-US" sz="2400" dirty="0"/>
              <a:t>However, as you listen to the success propaganda of today, again and again the focus of attention is on one  thing. </a:t>
            </a:r>
          </a:p>
          <a:p>
            <a:r>
              <a:rPr lang="en-US" sz="2400" dirty="0"/>
              <a:t>First, the vast majority of thinking, writing, and talk focuses on the outer self—on how smart I can appear, what kind of impression I make, how much applause I register on the applause meter, how much I make, how much I own, how fast I climb the ladder of success in my company, and on the list goes.</a:t>
            </a:r>
          </a:p>
          <a:p>
            <a:endParaRPr lang="en-US" sz="2400" dirty="0"/>
          </a:p>
        </p:txBody>
      </p:sp>
    </p:spTree>
    <p:extLst>
      <p:ext uri="{BB962C8B-B14F-4D97-AF65-F5344CB8AC3E}">
        <p14:creationId xmlns:p14="http://schemas.microsoft.com/office/powerpoint/2010/main" val="18687886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1113752" y="1905000"/>
            <a:ext cx="7801647" cy="4267200"/>
          </a:xfrm>
        </p:spPr>
        <p:txBody>
          <a:bodyPr vert="horz" lIns="91440" tIns="45720" rIns="91440" bIns="45720" rtlCol="0">
            <a:noAutofit/>
          </a:bodyPr>
          <a:lstStyle/>
          <a:p>
            <a:r>
              <a:rPr lang="en-US" sz="2400" dirty="0"/>
              <a:t>The </a:t>
            </a:r>
            <a:r>
              <a:rPr lang="en-US" sz="2400" dirty="0"/>
              <a:t>Bible says very little about success, especially that kind of success, but as seen, it says a tremendous amount about the heart because the heart is the wellspring of true success</a:t>
            </a:r>
            <a:r>
              <a:rPr lang="en-US" sz="2400" dirty="0"/>
              <a:t>.</a:t>
            </a:r>
          </a:p>
          <a:p>
            <a:r>
              <a:rPr lang="en-US" sz="2400" dirty="0"/>
              <a:t>The heart </a:t>
            </a:r>
            <a:r>
              <a:rPr lang="en-US" sz="2400" dirty="0"/>
              <a:t>is one of the most commonly used terms of the Bible and, again, most of these occurrences are used metaphorically of the inner man, either of the mind, the emotions, the will, the sinful nature, or inclusively of the total inner person.</a:t>
            </a:r>
          </a:p>
          <a:p>
            <a:endParaRPr lang="en-US" sz="2400" dirty="0"/>
          </a:p>
        </p:txBody>
      </p:sp>
    </p:spTree>
    <p:extLst>
      <p:ext uri="{BB962C8B-B14F-4D97-AF65-F5344CB8AC3E}">
        <p14:creationId xmlns:p14="http://schemas.microsoft.com/office/powerpoint/2010/main" val="419252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p:txBody>
          <a:bodyPr>
            <a:normAutofit/>
          </a:bodyPr>
          <a:lstStyle/>
          <a:p>
            <a:r>
              <a:rPr lang="en-US" sz="4400" dirty="0" smtClean="0"/>
              <a:t>II Kings 5:20-27</a:t>
            </a:r>
          </a:p>
          <a:p>
            <a:r>
              <a:rPr lang="en-US" sz="4400" dirty="0" smtClean="0"/>
              <a:t>II Sam. 3:22-30</a:t>
            </a:r>
            <a:endParaRPr lang="en-US" sz="4400" dirty="0"/>
          </a:p>
        </p:txBody>
      </p:sp>
    </p:spTree>
    <p:extLst>
      <p:ext uri="{BB962C8B-B14F-4D97-AF65-F5344CB8AC3E}">
        <p14:creationId xmlns:p14="http://schemas.microsoft.com/office/powerpoint/2010/main" val="19253014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1219200" y="2133600"/>
            <a:ext cx="7391400" cy="4724400"/>
          </a:xfrm>
        </p:spPr>
        <p:txBody>
          <a:bodyPr>
            <a:normAutofit/>
          </a:bodyPr>
          <a:lstStyle/>
          <a:p>
            <a:r>
              <a:rPr lang="en-US" sz="2800" dirty="0"/>
              <a:t>Swindoll writes: “How important is the heart? It is there that character is formed. It alone holds the secrets of true success. Its treasures are priceless—but they can be stolen</a:t>
            </a:r>
            <a:r>
              <a:rPr lang="en-US" sz="2800" dirty="0" smtClean="0"/>
              <a:t>.” </a:t>
            </a:r>
            <a:endParaRPr lang="en-US" sz="2800" dirty="0"/>
          </a:p>
          <a:p>
            <a:endParaRPr lang="en-US" sz="2800" dirty="0"/>
          </a:p>
        </p:txBody>
      </p:sp>
    </p:spTree>
    <p:extLst>
      <p:ext uri="{BB962C8B-B14F-4D97-AF65-F5344CB8AC3E}">
        <p14:creationId xmlns:p14="http://schemas.microsoft.com/office/powerpoint/2010/main" val="3985196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1752601" y="2133600"/>
            <a:ext cx="6781800" cy="4419600"/>
          </a:xfrm>
        </p:spPr>
        <p:txBody>
          <a:bodyPr>
            <a:normAutofit/>
          </a:bodyPr>
          <a:lstStyle/>
          <a:p>
            <a:r>
              <a:rPr lang="en-US" sz="3600" dirty="0" smtClean="0"/>
              <a:t>How Do You Guard Your Heart?</a:t>
            </a:r>
            <a:endParaRPr lang="en-US" sz="3600" dirty="0"/>
          </a:p>
        </p:txBody>
      </p:sp>
    </p:spTree>
    <p:extLst>
      <p:ext uri="{BB962C8B-B14F-4D97-AF65-F5344CB8AC3E}">
        <p14:creationId xmlns:p14="http://schemas.microsoft.com/office/powerpoint/2010/main" val="2048052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1942415" y="2133600"/>
            <a:ext cx="6820585" cy="4495800"/>
          </a:xfrm>
        </p:spPr>
        <p:txBody>
          <a:bodyPr>
            <a:normAutofit/>
          </a:bodyPr>
          <a:lstStyle/>
          <a:p>
            <a:r>
              <a:rPr lang="en-US" sz="2400" dirty="0"/>
              <a:t>Very little that you read places any emphasis on the inner man, on the heart, the wellspring of our thoughts, motives, ambitions, values, and decisions</a:t>
            </a:r>
            <a:r>
              <a:rPr lang="en-US" sz="2400" dirty="0" smtClean="0"/>
              <a:t>.</a:t>
            </a:r>
          </a:p>
          <a:p>
            <a:r>
              <a:rPr lang="en-US" sz="2400" dirty="0" smtClean="0"/>
              <a:t>That is why it is important to read the Word of God.</a:t>
            </a:r>
          </a:p>
          <a:p>
            <a:r>
              <a:rPr lang="en-US" sz="2400" dirty="0"/>
              <a:t>Like a sharp two-edged sword, the Word divides the inner man asunder to reveal the true condition and needs of our hearts (Heb. 4:12).</a:t>
            </a:r>
          </a:p>
          <a:p>
            <a:endParaRPr lang="en-US" sz="2400" dirty="0"/>
          </a:p>
        </p:txBody>
      </p:sp>
    </p:spTree>
    <p:extLst>
      <p:ext uri="{BB962C8B-B14F-4D97-AF65-F5344CB8AC3E}">
        <p14:creationId xmlns:p14="http://schemas.microsoft.com/office/powerpoint/2010/main" val="2804811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1600200" y="1905000"/>
            <a:ext cx="7162799" cy="4800600"/>
          </a:xfrm>
        </p:spPr>
        <p:txBody>
          <a:bodyPr>
            <a:noAutofit/>
          </a:bodyPr>
          <a:lstStyle/>
          <a:p>
            <a:pPr marL="0" indent="0">
              <a:buNone/>
            </a:pPr>
            <a:r>
              <a:rPr lang="en-US" sz="2400" b="1" dirty="0" smtClean="0"/>
              <a:t>Why Guard The Heart </a:t>
            </a:r>
          </a:p>
          <a:p>
            <a:r>
              <a:rPr lang="en-US" sz="2400" dirty="0"/>
              <a:t>W</a:t>
            </a:r>
            <a:r>
              <a:rPr lang="en-US" sz="2400" dirty="0" smtClean="0"/>
              <a:t>e don’t </a:t>
            </a:r>
            <a:r>
              <a:rPr lang="en-US" sz="2400" dirty="0"/>
              <a:t>naturally think and look at life like God does. </a:t>
            </a:r>
            <a:r>
              <a:rPr lang="en-US" sz="2400" dirty="0" smtClean="0"/>
              <a:t>His thoughts and ways are high above ours. </a:t>
            </a:r>
          </a:p>
          <a:p>
            <a:r>
              <a:rPr lang="en-US" sz="2400" dirty="0" smtClean="0"/>
              <a:t>We </a:t>
            </a:r>
            <a:r>
              <a:rPr lang="en-US" sz="2400" dirty="0"/>
              <a:t>desperately need the wisdom and direction of the Lord to know His ways and to know our own heart and its wicked ways. Proverbs 19:3 warns us that our foolishness subverts or perverts our way</a:t>
            </a:r>
            <a:r>
              <a:rPr lang="en-US" sz="2400" dirty="0" smtClean="0"/>
              <a:t>.</a:t>
            </a:r>
          </a:p>
          <a:p>
            <a:r>
              <a:rPr lang="en-US" sz="2400" dirty="0" smtClean="0"/>
              <a:t> </a:t>
            </a:r>
            <a:r>
              <a:rPr lang="en-US" sz="2400" dirty="0"/>
              <a:t>“Perverts” is the Hebrew word, </a:t>
            </a:r>
            <a:r>
              <a:rPr lang="en-US" sz="2400" i="1" dirty="0"/>
              <a:t>salaph</a:t>
            </a:r>
            <a:r>
              <a:rPr lang="en-US" sz="2400" dirty="0"/>
              <a:t>, “to twist, pervert, overturn.”</a:t>
            </a:r>
          </a:p>
          <a:p>
            <a:endParaRPr lang="en-US" sz="2400" dirty="0"/>
          </a:p>
        </p:txBody>
      </p:sp>
    </p:spTree>
    <p:extLst>
      <p:ext uri="{BB962C8B-B14F-4D97-AF65-F5344CB8AC3E}">
        <p14:creationId xmlns:p14="http://schemas.microsoft.com/office/powerpoint/2010/main" val="2634707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1066800" y="1932008"/>
            <a:ext cx="7772399" cy="4621192"/>
          </a:xfrm>
        </p:spPr>
        <p:txBody>
          <a:bodyPr>
            <a:normAutofit/>
          </a:bodyPr>
          <a:lstStyle/>
          <a:p>
            <a:pPr marL="0" indent="0">
              <a:buNone/>
            </a:pPr>
            <a:r>
              <a:rPr lang="en-US" sz="2000" b="1" dirty="0" smtClean="0"/>
              <a:t>Why Guard The Heart</a:t>
            </a:r>
          </a:p>
          <a:p>
            <a:r>
              <a:rPr lang="en-US" sz="2000" dirty="0" smtClean="0"/>
              <a:t>There is a way that may seems right to us that can cause us to  wander </a:t>
            </a:r>
            <a:r>
              <a:rPr lang="en-US" sz="2000" dirty="0"/>
              <a:t>from God in our hearts (Isa. 53:6a). </a:t>
            </a:r>
            <a:endParaRPr lang="en-US" sz="2000" dirty="0" smtClean="0"/>
          </a:p>
          <a:p>
            <a:r>
              <a:rPr lang="en-US" sz="2000" dirty="0" smtClean="0"/>
              <a:t>We </a:t>
            </a:r>
            <a:r>
              <a:rPr lang="en-US" sz="2000" dirty="0"/>
              <a:t>want </a:t>
            </a:r>
            <a:r>
              <a:rPr lang="en-US" sz="2000" dirty="0" smtClean="0"/>
              <a:t>to be in control , direct our own affairs and  </a:t>
            </a:r>
            <a:r>
              <a:rPr lang="en-US" sz="2000" dirty="0"/>
              <a:t>live </a:t>
            </a:r>
            <a:r>
              <a:rPr lang="en-US" sz="2000" dirty="0" smtClean="0"/>
              <a:t>independently. </a:t>
            </a:r>
          </a:p>
          <a:p>
            <a:r>
              <a:rPr lang="en-US" sz="2000" dirty="0" smtClean="0"/>
              <a:t>We </a:t>
            </a:r>
            <a:r>
              <a:rPr lang="en-US" sz="2000" dirty="0"/>
              <a:t>want to be in charge of our own destinies. Oh yes, some of us want to trust God with getting us into heaven, but we would too often prefer to direct our own affairs down here on earth partly because we are so committed to our own desires. </a:t>
            </a:r>
            <a:endParaRPr lang="en-US" sz="2000" dirty="0" smtClean="0"/>
          </a:p>
          <a:p>
            <a:r>
              <a:rPr lang="en-US" sz="2000" dirty="0" smtClean="0"/>
              <a:t>To </a:t>
            </a:r>
            <a:r>
              <a:rPr lang="en-US" sz="2000" dirty="0"/>
              <a:t>completely follow </a:t>
            </a:r>
            <a:r>
              <a:rPr lang="en-US" sz="2000" dirty="0" smtClean="0"/>
              <a:t>Gods </a:t>
            </a:r>
            <a:r>
              <a:rPr lang="en-US" sz="2000" dirty="0"/>
              <a:t>directions </a:t>
            </a:r>
            <a:r>
              <a:rPr lang="en-US" sz="2000" dirty="0" smtClean="0"/>
              <a:t>may mean  giving </a:t>
            </a:r>
            <a:r>
              <a:rPr lang="en-US" sz="2000" dirty="0"/>
              <a:t>up something that we think we must have in order to be secure or happy. </a:t>
            </a:r>
          </a:p>
        </p:txBody>
      </p:sp>
    </p:spTree>
    <p:extLst>
      <p:ext uri="{BB962C8B-B14F-4D97-AF65-F5344CB8AC3E}">
        <p14:creationId xmlns:p14="http://schemas.microsoft.com/office/powerpoint/2010/main" val="21423755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533400" y="1828800"/>
            <a:ext cx="8229600" cy="4800600"/>
          </a:xfrm>
        </p:spPr>
        <p:txBody>
          <a:bodyPr>
            <a:noAutofit/>
          </a:bodyPr>
          <a:lstStyle/>
          <a:p>
            <a:pPr marL="0" indent="0">
              <a:buNone/>
            </a:pPr>
            <a:r>
              <a:rPr lang="en-US" sz="2200" b="1" dirty="0" smtClean="0"/>
              <a:t>Why Guard The Heart</a:t>
            </a:r>
          </a:p>
          <a:p>
            <a:r>
              <a:rPr lang="en-US" sz="2200" dirty="0" smtClean="0"/>
              <a:t>The </a:t>
            </a:r>
            <a:r>
              <a:rPr lang="en-US" sz="2200" dirty="0"/>
              <a:t>heart needs guarding because the heart is not just deceitful, it is more deceitful than all else (Jer. 17:9a). </a:t>
            </a:r>
          </a:p>
          <a:p>
            <a:r>
              <a:rPr lang="en-US" sz="2200" dirty="0" smtClean="0"/>
              <a:t>We </a:t>
            </a:r>
            <a:r>
              <a:rPr lang="en-US" sz="2200" dirty="0"/>
              <a:t>can’t trust it because of its natural selfishness, self-centeredness, and self-protective ways and devices (Ps. 81:12-14; Jer. 17:9; 2:13). But to experience God’s way we </a:t>
            </a:r>
            <a:r>
              <a:rPr lang="en-US" sz="2200" dirty="0" smtClean="0"/>
              <a:t>must not </a:t>
            </a:r>
            <a:r>
              <a:rPr lang="en-US" sz="2200" dirty="0"/>
              <a:t>lean on our own understanding, we trust the Lord to direct our path (Prov. 3:5; Ps. 37:5). </a:t>
            </a:r>
            <a:endParaRPr lang="en-US" sz="2200" dirty="0" smtClean="0"/>
          </a:p>
          <a:p>
            <a:r>
              <a:rPr lang="en-US" sz="2200" i="1" dirty="0" smtClean="0"/>
              <a:t>Human </a:t>
            </a:r>
            <a:r>
              <a:rPr lang="en-US" sz="2200" i="1" dirty="0"/>
              <a:t>reformation doesn’t work on the heart of man. </a:t>
            </a:r>
            <a:r>
              <a:rPr lang="en-US" sz="2200" dirty="0"/>
              <a:t>So again, he who trusts his own heart is a fool! </a:t>
            </a:r>
            <a:r>
              <a:rPr lang="en-US" sz="2200" dirty="0" smtClean="0"/>
              <a:t>Only the Word of God can transform us and separate the natural man from the spiritual man. </a:t>
            </a:r>
            <a:endParaRPr lang="en-US" sz="2200" dirty="0"/>
          </a:p>
        </p:txBody>
      </p:sp>
    </p:spTree>
    <p:extLst>
      <p:ext uri="{BB962C8B-B14F-4D97-AF65-F5344CB8AC3E}">
        <p14:creationId xmlns:p14="http://schemas.microsoft.com/office/powerpoint/2010/main" val="2653585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3</a:t>
            </a:r>
            <a:endParaRPr lang="en-US" dirty="0"/>
          </a:p>
        </p:txBody>
      </p:sp>
      <p:sp>
        <p:nvSpPr>
          <p:cNvPr id="3" name="Content Placeholder 2"/>
          <p:cNvSpPr>
            <a:spLocks noGrp="1"/>
          </p:cNvSpPr>
          <p:nvPr>
            <p:ph idx="1"/>
          </p:nvPr>
        </p:nvSpPr>
        <p:spPr>
          <a:xfrm>
            <a:off x="533400" y="2133600"/>
            <a:ext cx="8305799" cy="4343400"/>
          </a:xfrm>
        </p:spPr>
        <p:txBody>
          <a:bodyPr>
            <a:normAutofit/>
          </a:bodyPr>
          <a:lstStyle/>
          <a:p>
            <a:r>
              <a:rPr lang="en-US" sz="2400" dirty="0" smtClean="0"/>
              <a:t>Heb. 4:12 (CJB)-See</a:t>
            </a:r>
            <a:r>
              <a:rPr lang="en-US" sz="2400" dirty="0"/>
              <a:t>, the Word of God is alive! It is at work and is sharper than any double-edged sword - it cuts right through to where soul meets spirit and joints meet marrow, and it is quick to judge the inner reflections and attitudes of the heart. </a:t>
            </a:r>
            <a:r>
              <a:rPr lang="en-US" sz="2400" dirty="0" smtClean="0"/>
              <a:t>(Complete </a:t>
            </a:r>
            <a:r>
              <a:rPr lang="en-US" sz="2400" dirty="0"/>
              <a:t>Jewish </a:t>
            </a:r>
            <a:r>
              <a:rPr lang="en-US" sz="2400" dirty="0" smtClean="0"/>
              <a:t>Bible)</a:t>
            </a:r>
            <a:endParaRPr lang="en-US" sz="2400" dirty="0"/>
          </a:p>
          <a:p>
            <a:r>
              <a:rPr lang="en-US" sz="2400" dirty="0" smtClean="0"/>
              <a:t>Heb. 4:12 (NLT)-For </a:t>
            </a:r>
            <a:r>
              <a:rPr lang="en-US" sz="2400" dirty="0"/>
              <a:t>the word of God is full of living power. It is sharper than the sharpest knife, cutting deep into our innermost thoughts and desires. It exposes us for what we really are.  </a:t>
            </a:r>
            <a:br>
              <a:rPr lang="en-US" sz="2400" dirty="0"/>
            </a:br>
            <a:endParaRPr lang="en-US" sz="2400" dirty="0"/>
          </a:p>
        </p:txBody>
      </p:sp>
    </p:spTree>
    <p:extLst>
      <p:ext uri="{BB962C8B-B14F-4D97-AF65-F5344CB8AC3E}">
        <p14:creationId xmlns:p14="http://schemas.microsoft.com/office/powerpoint/2010/main" val="815746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609600" y="1905000"/>
            <a:ext cx="8229600" cy="4724400"/>
          </a:xfrm>
        </p:spPr>
        <p:txBody>
          <a:bodyPr>
            <a:normAutofit/>
          </a:bodyPr>
          <a:lstStyle/>
          <a:p>
            <a:pPr marL="0" indent="0">
              <a:buNone/>
            </a:pPr>
            <a:r>
              <a:rPr lang="en-US" sz="2400" b="1" dirty="0" smtClean="0"/>
              <a:t>Why Guard the Heart</a:t>
            </a:r>
          </a:p>
          <a:p>
            <a:r>
              <a:rPr lang="en-US" sz="2400" dirty="0"/>
              <a:t>The heart needs guarding </a:t>
            </a:r>
            <a:r>
              <a:rPr lang="en-US" sz="2400" dirty="0" smtClean="0"/>
              <a:t>because out of it flows the issues of life.</a:t>
            </a:r>
          </a:p>
          <a:p>
            <a:r>
              <a:rPr lang="en-US" sz="2400" dirty="0" smtClean="0"/>
              <a:t> As </a:t>
            </a:r>
            <a:r>
              <a:rPr lang="en-US" sz="2400" dirty="0"/>
              <a:t>is the fountain, so must be the streams that flow from it—the eyes, the mouth, the feet, i.e., words and actions</a:t>
            </a:r>
            <a:r>
              <a:rPr lang="en-US" sz="2400" dirty="0" smtClean="0"/>
              <a:t>.</a:t>
            </a:r>
          </a:p>
          <a:p>
            <a:r>
              <a:rPr lang="en-US" sz="2400" dirty="0" smtClean="0"/>
              <a:t>From the abundance of the heart the mouth speaks.</a:t>
            </a:r>
            <a:endParaRPr lang="en-US" sz="2400" dirty="0"/>
          </a:p>
        </p:txBody>
      </p:sp>
    </p:spTree>
    <p:extLst>
      <p:ext uri="{BB962C8B-B14F-4D97-AF65-F5344CB8AC3E}">
        <p14:creationId xmlns:p14="http://schemas.microsoft.com/office/powerpoint/2010/main" val="7999780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457200" y="2057400"/>
            <a:ext cx="8229600" cy="4572000"/>
          </a:xfrm>
        </p:spPr>
        <p:txBody>
          <a:bodyPr>
            <a:normAutofit/>
          </a:bodyPr>
          <a:lstStyle/>
          <a:p>
            <a:r>
              <a:rPr lang="en-US" sz="2200" dirty="0"/>
              <a:t>Since the heart is so important to what we think, say, and do, we each need to regularly do open heart surgery with the scalpel of the Word under the guiding hand of the great physician, the Lord Jesus. </a:t>
            </a:r>
            <a:endParaRPr lang="en-US" sz="2200" dirty="0" smtClean="0"/>
          </a:p>
          <a:p>
            <a:r>
              <a:rPr lang="en-US" sz="2200" dirty="0" smtClean="0"/>
              <a:t>We </a:t>
            </a:r>
            <a:r>
              <a:rPr lang="en-US" sz="2200" dirty="0"/>
              <a:t>accomplish this through the teaching, guiding, convicting ministry of the Holy Spirit</a:t>
            </a:r>
            <a:r>
              <a:rPr lang="en-US" sz="2200" dirty="0" smtClean="0"/>
              <a:t>.</a:t>
            </a:r>
          </a:p>
          <a:p>
            <a:r>
              <a:rPr lang="en-US" sz="2200" dirty="0" smtClean="0"/>
              <a:t>Be accountable to what you allow to enter your heart through media, gossip, jealousy, hate, anger, unforgiveness etc.</a:t>
            </a:r>
          </a:p>
          <a:p>
            <a:r>
              <a:rPr lang="en-US" sz="2200" dirty="0" smtClean="0"/>
              <a:t>Read God’s word and allow Him to cleanse you of your old ways. </a:t>
            </a:r>
            <a:endParaRPr lang="en-US" sz="2200" dirty="0"/>
          </a:p>
        </p:txBody>
      </p:sp>
    </p:spTree>
    <p:extLst>
      <p:ext uri="{BB962C8B-B14F-4D97-AF65-F5344CB8AC3E}">
        <p14:creationId xmlns:p14="http://schemas.microsoft.com/office/powerpoint/2010/main" val="251400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066800"/>
            <a:ext cx="6591985" cy="3777622"/>
          </a:xfrm>
        </p:spPr>
        <p:txBody>
          <a:bodyPr>
            <a:normAutofit/>
          </a:bodyPr>
          <a:lstStyle/>
          <a:p>
            <a:r>
              <a:rPr lang="en-US" sz="3600" dirty="0" smtClean="0"/>
              <a:t>Bible Study Wed. 8/19/15</a:t>
            </a:r>
          </a:p>
          <a:p>
            <a:r>
              <a:rPr lang="en-US" sz="3600" dirty="0" smtClean="0"/>
              <a:t>Benefits of Salt &amp; Light</a:t>
            </a:r>
          </a:p>
          <a:p>
            <a:r>
              <a:rPr lang="en-US" sz="3600" dirty="0" smtClean="0"/>
              <a:t>Scriptures: Matt. 5:13-16</a:t>
            </a:r>
            <a:endParaRPr lang="en-US" sz="3600" dirty="0"/>
          </a:p>
        </p:txBody>
      </p:sp>
    </p:spTree>
    <p:extLst>
      <p:ext uri="{BB962C8B-B14F-4D97-AF65-F5344CB8AC3E}">
        <p14:creationId xmlns:p14="http://schemas.microsoft.com/office/powerpoint/2010/main" val="328356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219200"/>
            <a:ext cx="6591985" cy="3777622"/>
          </a:xfrm>
        </p:spPr>
        <p:txBody>
          <a:bodyPr>
            <a:normAutofit/>
          </a:bodyPr>
          <a:lstStyle/>
          <a:p>
            <a:pPr marL="0" indent="0">
              <a:buNone/>
            </a:pPr>
            <a:r>
              <a:rPr lang="en-US" sz="2800" dirty="0" smtClean="0"/>
              <a:t>References:</a:t>
            </a:r>
          </a:p>
          <a:p>
            <a:r>
              <a:rPr lang="en-US" sz="2800" dirty="0" smtClean="0"/>
              <a:t>Bible.knowing/jesus.com</a:t>
            </a:r>
          </a:p>
          <a:p>
            <a:r>
              <a:rPr lang="en-US" sz="2800" dirty="0"/>
              <a:t>The Thoughts and Intentions of the Heart (Globalchristians.org</a:t>
            </a:r>
            <a:r>
              <a:rPr lang="en-US" sz="2800" dirty="0" smtClean="0"/>
              <a:t>)</a:t>
            </a:r>
          </a:p>
          <a:p>
            <a:r>
              <a:rPr lang="en-US" sz="2800" dirty="0" smtClean="0"/>
              <a:t>Guarding The Heart, bible.org</a:t>
            </a:r>
            <a:endParaRPr lang="en-US" sz="2800" dirty="0"/>
          </a:p>
          <a:p>
            <a:pPr marL="0" indent="0">
              <a:buNone/>
            </a:pPr>
            <a:endParaRPr lang="en-US" sz="2800" dirty="0"/>
          </a:p>
        </p:txBody>
      </p:sp>
    </p:spTree>
    <p:extLst>
      <p:ext uri="{BB962C8B-B14F-4D97-AF65-F5344CB8AC3E}">
        <p14:creationId xmlns:p14="http://schemas.microsoft.com/office/powerpoint/2010/main" val="3593259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3</a:t>
            </a:r>
            <a:endParaRPr lang="en-US" dirty="0"/>
          </a:p>
        </p:txBody>
      </p:sp>
      <p:sp>
        <p:nvSpPr>
          <p:cNvPr id="3" name="Content Placeholder 2"/>
          <p:cNvSpPr>
            <a:spLocks noGrp="1"/>
          </p:cNvSpPr>
          <p:nvPr>
            <p:ph idx="1"/>
          </p:nvPr>
        </p:nvSpPr>
        <p:spPr>
          <a:xfrm>
            <a:off x="457201" y="2133600"/>
            <a:ext cx="8077200" cy="3777622"/>
          </a:xfrm>
        </p:spPr>
        <p:txBody>
          <a:bodyPr>
            <a:normAutofit/>
          </a:bodyPr>
          <a:lstStyle/>
          <a:p>
            <a:r>
              <a:rPr lang="en-US" sz="2800" dirty="0"/>
              <a:t> </a:t>
            </a:r>
            <a:r>
              <a:rPr lang="en-US" sz="2800" dirty="0" smtClean="0"/>
              <a:t>This means:</a:t>
            </a:r>
            <a:r>
              <a:rPr lang="en-US" sz="2800" dirty="0"/>
              <a:t>  </a:t>
            </a:r>
            <a:r>
              <a:rPr lang="en-US" sz="2800" dirty="0" smtClean="0"/>
              <a:t>the </a:t>
            </a:r>
            <a:r>
              <a:rPr lang="en-US" sz="2800" dirty="0"/>
              <a:t>Word of </a:t>
            </a:r>
            <a:r>
              <a:rPr lang="en-US" sz="2800" dirty="0" smtClean="0"/>
              <a:t>God is able to divide </a:t>
            </a:r>
            <a:r>
              <a:rPr lang="en-US" sz="2800" dirty="0"/>
              <a:t>between the natural man and the spiritual man</a:t>
            </a:r>
            <a:r>
              <a:rPr lang="en-US" sz="2800" dirty="0" smtClean="0"/>
              <a:t>.</a:t>
            </a:r>
          </a:p>
          <a:p>
            <a:r>
              <a:rPr lang="en-US" sz="2800" dirty="0" smtClean="0"/>
              <a:t>The </a:t>
            </a:r>
            <a:r>
              <a:rPr lang="en-US" sz="2800" dirty="0"/>
              <a:t>Bible says: “The heart is more treacherous than anything else and is desperate.” (</a:t>
            </a:r>
            <a:r>
              <a:rPr lang="en-US" sz="2800" dirty="0">
                <a:hlinkClick r:id="rId2"/>
              </a:rPr>
              <a:t>Jeremiah 17:9</a:t>
            </a:r>
            <a:r>
              <a:rPr lang="en-US" sz="2800" dirty="0"/>
              <a:t>) When our heart wants something very much, we can easily find excuses to do what it wants.</a:t>
            </a:r>
          </a:p>
          <a:p>
            <a:endParaRPr lang="en-US" sz="2800" dirty="0"/>
          </a:p>
        </p:txBody>
      </p:sp>
    </p:spTree>
    <p:extLst>
      <p:ext uri="{BB962C8B-B14F-4D97-AF65-F5344CB8AC3E}">
        <p14:creationId xmlns:p14="http://schemas.microsoft.com/office/powerpoint/2010/main" val="941261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Thoughts &amp; Intents of the Heart pt. 3</a:t>
            </a:r>
            <a:endParaRPr lang="en-US" dirty="0"/>
          </a:p>
        </p:txBody>
      </p:sp>
      <p:sp>
        <p:nvSpPr>
          <p:cNvPr id="3" name="Content Placeholder 2"/>
          <p:cNvSpPr>
            <a:spLocks noGrp="1"/>
          </p:cNvSpPr>
          <p:nvPr>
            <p:ph idx="1"/>
          </p:nvPr>
        </p:nvSpPr>
        <p:spPr>
          <a:xfrm>
            <a:off x="381001" y="2133600"/>
            <a:ext cx="8153400" cy="3777622"/>
          </a:xfrm>
        </p:spPr>
        <p:txBody>
          <a:bodyPr>
            <a:normAutofit fontScale="92500"/>
          </a:bodyPr>
          <a:lstStyle/>
          <a:p>
            <a:r>
              <a:rPr lang="en-US" sz="3200" dirty="0" smtClean="0"/>
              <a:t>Watch your thoughts. They become words. </a:t>
            </a:r>
            <a:endParaRPr lang="en-US" sz="3200" dirty="0" smtClean="0"/>
          </a:p>
          <a:p>
            <a:r>
              <a:rPr lang="en-US" sz="3200" dirty="0" smtClean="0"/>
              <a:t>Watch </a:t>
            </a:r>
            <a:r>
              <a:rPr lang="en-US" sz="3200" dirty="0" smtClean="0"/>
              <a:t>your words. They become deeds. </a:t>
            </a:r>
            <a:endParaRPr lang="en-US" sz="3200" dirty="0" smtClean="0"/>
          </a:p>
          <a:p>
            <a:r>
              <a:rPr lang="en-US" sz="3200" dirty="0" smtClean="0"/>
              <a:t>Watch </a:t>
            </a:r>
            <a:r>
              <a:rPr lang="en-US" sz="3200" dirty="0" smtClean="0"/>
              <a:t>your deeds. They become habits. Watch your habits. They become character. </a:t>
            </a:r>
            <a:endParaRPr lang="en-US" sz="3200" dirty="0" smtClean="0"/>
          </a:p>
          <a:p>
            <a:r>
              <a:rPr lang="en-US" sz="3200" dirty="0" smtClean="0"/>
              <a:t>Character </a:t>
            </a:r>
            <a:r>
              <a:rPr lang="en-US" sz="3200" dirty="0" smtClean="0"/>
              <a:t>is everything. (Frank Outlaw)</a:t>
            </a:r>
          </a:p>
          <a:p>
            <a:endParaRPr lang="en-US" sz="3200" dirty="0"/>
          </a:p>
        </p:txBody>
      </p:sp>
    </p:spTree>
    <p:extLst>
      <p:ext uri="{BB962C8B-B14F-4D97-AF65-F5344CB8AC3E}">
        <p14:creationId xmlns:p14="http://schemas.microsoft.com/office/powerpoint/2010/main" val="1362129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228600" y="2133600"/>
            <a:ext cx="8610599" cy="4419600"/>
          </a:xfrm>
        </p:spPr>
        <p:txBody>
          <a:bodyPr>
            <a:noAutofit/>
          </a:bodyPr>
          <a:lstStyle/>
          <a:p>
            <a:r>
              <a:rPr lang="en-US" sz="2400" dirty="0"/>
              <a:t>Intents of our heart can be </a:t>
            </a:r>
            <a:r>
              <a:rPr lang="en-US" sz="2400" dirty="0" smtClean="0"/>
              <a:t>a very </a:t>
            </a:r>
            <a:r>
              <a:rPr lang="en-US" sz="2400" dirty="0"/>
              <a:t>complex part in our lives.</a:t>
            </a:r>
          </a:p>
          <a:p>
            <a:r>
              <a:rPr lang="en-US" sz="2400" dirty="0" smtClean="0"/>
              <a:t>When </a:t>
            </a:r>
            <a:r>
              <a:rPr lang="en-US" sz="2400" dirty="0"/>
              <a:t>something "looks like", "feels like" "smells like" or "sounds like" something else then a whole cascade of thoughts, memories </a:t>
            </a:r>
            <a:r>
              <a:rPr lang="en-US" sz="2400" dirty="0" smtClean="0"/>
              <a:t>and </a:t>
            </a:r>
            <a:r>
              <a:rPr lang="en-US" sz="2400" dirty="0"/>
              <a:t>emotional reactions can be </a:t>
            </a:r>
            <a:r>
              <a:rPr lang="en-US" sz="2400" dirty="0" smtClean="0"/>
              <a:t>produced</a:t>
            </a:r>
            <a:r>
              <a:rPr lang="en-US" sz="2400" dirty="0"/>
              <a:t> </a:t>
            </a:r>
            <a:r>
              <a:rPr lang="en-US" sz="2400" dirty="0" smtClean="0"/>
              <a:t>that can cause our intents (our ways/actions) to change.</a:t>
            </a:r>
          </a:p>
          <a:p>
            <a:pPr fontAlgn="t"/>
            <a:r>
              <a:rPr lang="en-US" sz="2400" dirty="0"/>
              <a:t>The mind has no actual awareness of clock time such as hours, days, months and years. </a:t>
            </a:r>
          </a:p>
          <a:p>
            <a:pPr fontAlgn="t"/>
            <a:r>
              <a:rPr lang="en-US" sz="2400" dirty="0"/>
              <a:t>The mind uses event time where actual events are the indicator of when things should happen.</a:t>
            </a:r>
          </a:p>
        </p:txBody>
      </p:sp>
    </p:spTree>
    <p:extLst>
      <p:ext uri="{BB962C8B-B14F-4D97-AF65-F5344CB8AC3E}">
        <p14:creationId xmlns:p14="http://schemas.microsoft.com/office/powerpoint/2010/main" val="39200855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228600" y="2133600"/>
            <a:ext cx="8686799" cy="4495800"/>
          </a:xfrm>
        </p:spPr>
        <p:txBody>
          <a:bodyPr>
            <a:normAutofit lnSpcReduction="10000"/>
          </a:bodyPr>
          <a:lstStyle/>
          <a:p>
            <a:r>
              <a:rPr lang="en-US" sz="3200" dirty="0"/>
              <a:t>Think of a recurring and embarrassing memory that seems "as vivid as yesterday". When it pops up it has all the intensity of twenty years ago.</a:t>
            </a:r>
          </a:p>
          <a:p>
            <a:r>
              <a:rPr lang="en-US" sz="3200" dirty="0"/>
              <a:t>We need to </a:t>
            </a:r>
            <a:r>
              <a:rPr lang="en-US" sz="3200" i="1" dirty="0"/>
              <a:t>move from paralysis to power </a:t>
            </a:r>
            <a:r>
              <a:rPr lang="en-US" sz="3200" dirty="0"/>
              <a:t>and be able to work with the thoughts and intentions of our heart and to bring them into </a:t>
            </a:r>
            <a:r>
              <a:rPr lang="en-US" sz="3200" dirty="0" smtClean="0"/>
              <a:t>alignment </a:t>
            </a:r>
            <a:r>
              <a:rPr lang="en-US" sz="3200" dirty="0"/>
              <a:t>with God's will.</a:t>
            </a:r>
          </a:p>
          <a:p>
            <a:endParaRPr lang="en-US" sz="2800" dirty="0"/>
          </a:p>
        </p:txBody>
      </p:sp>
    </p:spTree>
    <p:extLst>
      <p:ext uri="{BB962C8B-B14F-4D97-AF65-F5344CB8AC3E}">
        <p14:creationId xmlns:p14="http://schemas.microsoft.com/office/powerpoint/2010/main" val="323794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304801" y="2133600"/>
            <a:ext cx="8229600" cy="3777622"/>
          </a:xfrm>
        </p:spPr>
        <p:txBody>
          <a:bodyPr>
            <a:normAutofit/>
          </a:bodyPr>
          <a:lstStyle/>
          <a:p>
            <a:r>
              <a:rPr lang="en-US" sz="3200" dirty="0"/>
              <a:t>I Sam. 20:24-33</a:t>
            </a:r>
          </a:p>
          <a:p>
            <a:pPr marL="0" indent="0">
              <a:buNone/>
            </a:pPr>
            <a:endParaRPr lang="en-US" sz="3200" dirty="0"/>
          </a:p>
        </p:txBody>
      </p:sp>
    </p:spTree>
    <p:extLst>
      <p:ext uri="{BB962C8B-B14F-4D97-AF65-F5344CB8AC3E}">
        <p14:creationId xmlns:p14="http://schemas.microsoft.com/office/powerpoint/2010/main" val="4181225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1295400" y="1905000"/>
            <a:ext cx="7779806" cy="4343400"/>
          </a:xfrm>
        </p:spPr>
        <p:txBody>
          <a:bodyPr>
            <a:noAutofit/>
          </a:bodyPr>
          <a:lstStyle/>
          <a:p>
            <a:r>
              <a:rPr lang="en-US" sz="2800" dirty="0"/>
              <a:t>Sometimes it is hard to admit to sneaky, dishonest, crafty or manipulative intentions as a Christian.</a:t>
            </a:r>
          </a:p>
          <a:p>
            <a:r>
              <a:rPr lang="en-US" sz="2800" dirty="0"/>
              <a:t>The truth will set us free and help us to make wiser decisions.</a:t>
            </a:r>
          </a:p>
          <a:p>
            <a:r>
              <a:rPr lang="en-US" sz="2800" dirty="0"/>
              <a:t>Do not give yourself the means of carrying out your wrong intentions. </a:t>
            </a:r>
          </a:p>
          <a:p>
            <a:r>
              <a:rPr lang="en-US" sz="2800" dirty="0"/>
              <a:t>Deny them what they need if they are to be implemented. </a:t>
            </a:r>
          </a:p>
          <a:p>
            <a:endParaRPr lang="en-US" sz="2800" dirty="0"/>
          </a:p>
        </p:txBody>
      </p:sp>
    </p:spTree>
    <p:extLst>
      <p:ext uri="{BB962C8B-B14F-4D97-AF65-F5344CB8AC3E}">
        <p14:creationId xmlns:p14="http://schemas.microsoft.com/office/powerpoint/2010/main" val="3037004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Thoughts &amp; Intents of the Heart pt. 3</a:t>
            </a:r>
          </a:p>
        </p:txBody>
      </p:sp>
      <p:sp>
        <p:nvSpPr>
          <p:cNvPr id="3" name="Content Placeholder 2"/>
          <p:cNvSpPr>
            <a:spLocks noGrp="1"/>
          </p:cNvSpPr>
          <p:nvPr>
            <p:ph idx="1"/>
          </p:nvPr>
        </p:nvSpPr>
        <p:spPr>
          <a:xfrm>
            <a:off x="1447800" y="2057400"/>
            <a:ext cx="7391400" cy="4648200"/>
          </a:xfrm>
        </p:spPr>
        <p:txBody>
          <a:bodyPr>
            <a:normAutofit/>
          </a:bodyPr>
          <a:lstStyle/>
          <a:p>
            <a:r>
              <a:rPr lang="en-US" sz="3200" dirty="0"/>
              <a:t>If your wrong intention in your heart is stealing from the church offering, make sure someone is with you when you count the money. </a:t>
            </a:r>
          </a:p>
          <a:p>
            <a:r>
              <a:rPr lang="en-US" sz="3200" dirty="0"/>
              <a:t>Confess your wrong motives and intentions to God and ask His forgiveness and cleansing.</a:t>
            </a:r>
          </a:p>
          <a:p>
            <a:pPr marL="0" indent="0">
              <a:buNone/>
            </a:pPr>
            <a:endParaRPr lang="en-US" sz="3200" dirty="0"/>
          </a:p>
        </p:txBody>
      </p:sp>
    </p:spTree>
    <p:extLst>
      <p:ext uri="{BB962C8B-B14F-4D97-AF65-F5344CB8AC3E}">
        <p14:creationId xmlns:p14="http://schemas.microsoft.com/office/powerpoint/2010/main" val="13080999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349</TotalTime>
  <Words>1558</Words>
  <Application>Microsoft Office PowerPoint</Application>
  <PresentationFormat>On-screen Show (4:3)</PresentationFormat>
  <Paragraphs>87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Wisp</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Thoughts &amp; Intents of the Heart pt. 3</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&amp; Intents of the Heart pt. 1</dc:title>
  <dc:creator>vhanflstubbp</dc:creator>
  <cp:lastModifiedBy>AFCC</cp:lastModifiedBy>
  <cp:revision>26</cp:revision>
  <cp:lastPrinted>2015-06-23T20:39:48Z</cp:lastPrinted>
  <dcterms:created xsi:type="dcterms:W3CDTF">2015-06-23T19:50:45Z</dcterms:created>
  <dcterms:modified xsi:type="dcterms:W3CDTF">2015-08-13T00:41:11Z</dcterms:modified>
</cp:coreProperties>
</file>