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6"/>
  </p:handoutMasterIdLst>
  <p:sldIdLst>
    <p:sldId id="256" r:id="rId2"/>
    <p:sldId id="274" r:id="rId3"/>
    <p:sldId id="257" r:id="rId4"/>
    <p:sldId id="258" r:id="rId5"/>
    <p:sldId id="259" r:id="rId6"/>
    <p:sldId id="273" r:id="rId7"/>
    <p:sldId id="267" r:id="rId8"/>
    <p:sldId id="275" r:id="rId9"/>
    <p:sldId id="276" r:id="rId10"/>
    <p:sldId id="277" r:id="rId11"/>
    <p:sldId id="260" r:id="rId12"/>
    <p:sldId id="261" r:id="rId13"/>
    <p:sldId id="268" r:id="rId14"/>
    <p:sldId id="278" r:id="rId15"/>
    <p:sldId id="279" r:id="rId16"/>
    <p:sldId id="263" r:id="rId17"/>
    <p:sldId id="262" r:id="rId18"/>
    <p:sldId id="264" r:id="rId19"/>
    <p:sldId id="265" r:id="rId20"/>
    <p:sldId id="266" r:id="rId21"/>
    <p:sldId id="269" r:id="rId22"/>
    <p:sldId id="270" r:id="rId23"/>
    <p:sldId id="272" r:id="rId24"/>
    <p:sldId id="27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5" autoAdjust="0"/>
    <p:restoredTop sz="94660"/>
  </p:normalViewPr>
  <p:slideViewPr>
    <p:cSldViewPr>
      <p:cViewPr varScale="1">
        <p:scale>
          <a:sx n="72" d="100"/>
          <a:sy n="72" d="100"/>
        </p:scale>
        <p:origin x="133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945F36-A1CA-4C41-A64B-F3A8DB2D9351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9B4A4-5FC2-4BC2-9BD0-1D22332AE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43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92E3-C2A7-4003-99D1-62179F6E093F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1AE9-EBC9-4B16-81F3-3716E2321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49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92E3-C2A7-4003-99D1-62179F6E093F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1AE9-EBC9-4B16-81F3-3716E2321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7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92E3-C2A7-4003-99D1-62179F6E093F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1AE9-EBC9-4B16-81F3-3716E2321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300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92E3-C2A7-4003-99D1-62179F6E093F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1AE9-EBC9-4B16-81F3-3716E2321CA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3536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92E3-C2A7-4003-99D1-62179F6E093F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1AE9-EBC9-4B16-81F3-3716E2321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852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92E3-C2A7-4003-99D1-62179F6E093F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1AE9-EBC9-4B16-81F3-3716E2321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396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92E3-C2A7-4003-99D1-62179F6E093F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1AE9-EBC9-4B16-81F3-3716E2321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164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92E3-C2A7-4003-99D1-62179F6E093F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1AE9-EBC9-4B16-81F3-3716E2321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2280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92E3-C2A7-4003-99D1-62179F6E093F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1AE9-EBC9-4B16-81F3-3716E2321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79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92E3-C2A7-4003-99D1-62179F6E093F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1AE9-EBC9-4B16-81F3-3716E2321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48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92E3-C2A7-4003-99D1-62179F6E093F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1AE9-EBC9-4B16-81F3-3716E2321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050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92E3-C2A7-4003-99D1-62179F6E093F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1AE9-EBC9-4B16-81F3-3716E2321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5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92E3-C2A7-4003-99D1-62179F6E093F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1AE9-EBC9-4B16-81F3-3716E2321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04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92E3-C2A7-4003-99D1-62179F6E093F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1AE9-EBC9-4B16-81F3-3716E2321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470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92E3-C2A7-4003-99D1-62179F6E093F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1AE9-EBC9-4B16-81F3-3716E2321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435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92E3-C2A7-4003-99D1-62179F6E093F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1AE9-EBC9-4B16-81F3-3716E2321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34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92E3-C2A7-4003-99D1-62179F6E093F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1AE9-EBC9-4B16-81F3-3716E2321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6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A1E92E3-C2A7-4003-99D1-62179F6E093F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971F1AE9-EBC9-4B16-81F3-3716E2321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6122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#fen-NLT-7467a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3352800"/>
            <a:ext cx="6858000" cy="1194650"/>
          </a:xfrm>
        </p:spPr>
        <p:txBody>
          <a:bodyPr/>
          <a:lstStyle/>
          <a:p>
            <a:r>
              <a:rPr lang="en-US" dirty="0" smtClean="0"/>
              <a:t>Walk By Faith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50" y="2438400"/>
            <a:ext cx="6858000" cy="618523"/>
          </a:xfrm>
        </p:spPr>
        <p:txBody>
          <a:bodyPr>
            <a:noAutofit/>
          </a:bodyPr>
          <a:lstStyle/>
          <a:p>
            <a:r>
              <a:rPr lang="en-US" sz="4400" dirty="0"/>
              <a:t>“walk by faith, not by sight” (2 Cor. 5:7).</a:t>
            </a:r>
          </a:p>
        </p:txBody>
      </p:sp>
    </p:spTree>
    <p:extLst>
      <p:ext uri="{BB962C8B-B14F-4D97-AF65-F5344CB8AC3E}">
        <p14:creationId xmlns:p14="http://schemas.microsoft.com/office/powerpoint/2010/main" val="225248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Walk By Faith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90689"/>
            <a:ext cx="8534400" cy="4486274"/>
          </a:xfrm>
        </p:spPr>
        <p:txBody>
          <a:bodyPr>
            <a:normAutofit/>
          </a:bodyPr>
          <a:lstStyle/>
          <a:p>
            <a:r>
              <a:rPr lang="en-US" sz="3200" baseline="30000" dirty="0" smtClean="0"/>
              <a:t>13 </a:t>
            </a:r>
            <a:r>
              <a:rPr lang="en-US" sz="3200" dirty="0" smtClean="0"/>
              <a:t>“How foolish!” Samuel exclaimed. “You have not kept the command the </a:t>
            </a:r>
            <a:r>
              <a:rPr lang="en-US" sz="3200" cap="small" dirty="0" smtClean="0">
                <a:effectLst/>
              </a:rPr>
              <a:t>Lord</a:t>
            </a:r>
            <a:r>
              <a:rPr lang="en-US" sz="3200" dirty="0" smtClean="0"/>
              <a:t> your God gave you. Had you kept it, the </a:t>
            </a:r>
            <a:r>
              <a:rPr lang="en-US" sz="3200" cap="small" dirty="0" smtClean="0">
                <a:effectLst/>
              </a:rPr>
              <a:t>Lord</a:t>
            </a:r>
            <a:r>
              <a:rPr lang="en-US" sz="3200" dirty="0" smtClean="0"/>
              <a:t> would have established your kingdom over Israel forever. </a:t>
            </a:r>
            <a:r>
              <a:rPr lang="en-US" sz="3200" baseline="30000" dirty="0" smtClean="0"/>
              <a:t>14 </a:t>
            </a:r>
            <a:r>
              <a:rPr lang="en-US" sz="3200" dirty="0" smtClean="0"/>
              <a:t>But now your kingdom must end, for the </a:t>
            </a:r>
            <a:r>
              <a:rPr lang="en-US" sz="3200" cap="small" dirty="0" smtClean="0">
                <a:effectLst/>
              </a:rPr>
              <a:t>Lord</a:t>
            </a:r>
            <a:r>
              <a:rPr lang="en-US" sz="3200" dirty="0" smtClean="0"/>
              <a:t> has sought out a man after his own heart. The </a:t>
            </a:r>
            <a:r>
              <a:rPr lang="en-US" sz="3200" cap="small" dirty="0" smtClean="0">
                <a:effectLst/>
              </a:rPr>
              <a:t>Lord</a:t>
            </a:r>
            <a:r>
              <a:rPr lang="en-US" sz="3200" dirty="0" smtClean="0"/>
              <a:t> has already appointed him to be the leader of his people, because you have not kept the </a:t>
            </a:r>
            <a:r>
              <a:rPr lang="en-US" sz="3200" cap="small" dirty="0" smtClean="0">
                <a:effectLst/>
              </a:rPr>
              <a:t>Lord</a:t>
            </a:r>
            <a:r>
              <a:rPr lang="en-US" sz="3200" dirty="0" smtClean="0"/>
              <a:t>’s command.”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68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Walk By Faith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610600" cy="4576763"/>
          </a:xfrm>
        </p:spPr>
        <p:txBody>
          <a:bodyPr>
            <a:noAutofit/>
          </a:bodyPr>
          <a:lstStyle/>
          <a:p>
            <a:r>
              <a:rPr lang="en-US" sz="3200" dirty="0" smtClean="0"/>
              <a:t>When the storms of life hit, they almost always appear stronger to us than God’s Word. It is crucial for us to remember that our perceptions can be deceptive.</a:t>
            </a:r>
          </a:p>
          <a:p>
            <a:r>
              <a:rPr lang="en-US" sz="3200" dirty="0" smtClean="0"/>
              <a:t>When circumstances strike fear into our hearts, the question we must ask ourselves is, where is your faith?”</a:t>
            </a:r>
          </a:p>
          <a:p>
            <a:r>
              <a:rPr lang="en-US" sz="3200" dirty="0"/>
              <a:t>In other words, we must learn to trust God’s promises more than we trust </a:t>
            </a:r>
            <a:r>
              <a:rPr lang="en-US" sz="3200" dirty="0" smtClean="0"/>
              <a:t>our </a:t>
            </a:r>
            <a:r>
              <a:rPr lang="en-US" sz="3200" dirty="0"/>
              <a:t>perceptions.</a:t>
            </a:r>
          </a:p>
        </p:txBody>
      </p:sp>
    </p:spTree>
    <p:extLst>
      <p:ext uri="{BB962C8B-B14F-4D97-AF65-F5344CB8AC3E}">
        <p14:creationId xmlns:p14="http://schemas.microsoft.com/office/powerpoint/2010/main" val="64809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Walk By Faith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534400" cy="4729163"/>
          </a:xfrm>
        </p:spPr>
        <p:txBody>
          <a:bodyPr>
            <a:noAutofit/>
          </a:bodyPr>
          <a:lstStyle/>
          <a:p>
            <a:r>
              <a:rPr lang="en-US" sz="3600" dirty="0"/>
              <a:t>“Forgetfulness and familiarity. Faith is often plagued by these twin faults. We easily forget what we know about who God is and what he’s done for us in Jesus Christ. </a:t>
            </a:r>
            <a:endParaRPr lang="en-US" sz="3600" dirty="0" smtClean="0"/>
          </a:p>
          <a:p>
            <a:r>
              <a:rPr lang="en-US" sz="3600" dirty="0" smtClean="0"/>
              <a:t>Remember Faith comes by hearing and hearing by the Word of God.</a:t>
            </a:r>
          </a:p>
          <a:p>
            <a:r>
              <a:rPr lang="en-US" sz="3600" dirty="0" smtClean="0"/>
              <a:t>When we study the bible </a:t>
            </a:r>
            <a:r>
              <a:rPr lang="en-US" sz="3600" dirty="0" smtClean="0"/>
              <a:t>it </a:t>
            </a:r>
            <a:r>
              <a:rPr lang="en-US" sz="3600" dirty="0" smtClean="0"/>
              <a:t>helps us to remember just how wonderful our God is!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3461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Walk By Faith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458200" cy="4652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Ps. 135: 5-7</a:t>
            </a:r>
          </a:p>
          <a:p>
            <a:pPr marL="0" indent="0">
              <a:buNone/>
            </a:pPr>
            <a:r>
              <a:rPr lang="en-US" sz="3200" dirty="0" smtClean="0"/>
              <a:t>For </a:t>
            </a:r>
            <a:r>
              <a:rPr lang="en-US" sz="3200" dirty="0"/>
              <a:t>I know that the Lord is great,</a:t>
            </a:r>
          </a:p>
          <a:p>
            <a:pPr marL="0" indent="0">
              <a:buNone/>
            </a:pPr>
            <a:r>
              <a:rPr lang="en-US" sz="3200" dirty="0"/>
              <a:t>and that our Lord is above all gods.</a:t>
            </a:r>
          </a:p>
          <a:p>
            <a:pPr marL="0" indent="0">
              <a:buNone/>
            </a:pPr>
            <a:r>
              <a:rPr lang="en-US" sz="3200" dirty="0"/>
              <a:t>Whatever the Lord pleases, he </a:t>
            </a:r>
            <a:r>
              <a:rPr lang="en-US" sz="3200" dirty="0" smtClean="0"/>
              <a:t>does, in </a:t>
            </a:r>
            <a:r>
              <a:rPr lang="en-US" sz="3200" dirty="0"/>
              <a:t>heaven and on </a:t>
            </a:r>
            <a:r>
              <a:rPr lang="en-US" sz="3200" dirty="0" smtClean="0"/>
              <a:t>earth, in </a:t>
            </a:r>
            <a:r>
              <a:rPr lang="en-US" sz="3200" dirty="0"/>
              <a:t>the seas and all deeps.</a:t>
            </a:r>
          </a:p>
          <a:p>
            <a:pPr marL="0" indent="0">
              <a:buNone/>
            </a:pPr>
            <a:r>
              <a:rPr lang="en-US" sz="3200" dirty="0"/>
              <a:t>He </a:t>
            </a:r>
            <a:r>
              <a:rPr lang="en-US" sz="3200" dirty="0" smtClean="0"/>
              <a:t>is </a:t>
            </a:r>
            <a:r>
              <a:rPr lang="en-US" sz="3200" dirty="0"/>
              <a:t>who makes the clouds rise at the end of the </a:t>
            </a:r>
            <a:r>
              <a:rPr lang="en-US" sz="3200" dirty="0" smtClean="0"/>
              <a:t>earth, who </a:t>
            </a:r>
            <a:r>
              <a:rPr lang="en-US" sz="3200" dirty="0"/>
              <a:t>makes </a:t>
            </a:r>
            <a:r>
              <a:rPr lang="en-US" sz="3200" dirty="0" err="1"/>
              <a:t>lightnings</a:t>
            </a:r>
            <a:r>
              <a:rPr lang="en-US" sz="3200" dirty="0"/>
              <a:t> for the </a:t>
            </a:r>
            <a:r>
              <a:rPr lang="en-US" sz="3200" dirty="0" smtClean="0"/>
              <a:t>rain and </a:t>
            </a:r>
            <a:r>
              <a:rPr lang="en-US" sz="3200" dirty="0"/>
              <a:t>brings forth the wind from his storehouses. </a:t>
            </a:r>
          </a:p>
        </p:txBody>
      </p:sp>
    </p:spTree>
    <p:extLst>
      <p:ext uri="{BB962C8B-B14F-4D97-AF65-F5344CB8AC3E}">
        <p14:creationId xmlns:p14="http://schemas.microsoft.com/office/powerpoint/2010/main" val="171425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Walk By Faith</a:t>
            </a:r>
            <a:br>
              <a:rPr lang="en-US" sz="5400" dirty="0" smtClean="0"/>
            </a:br>
            <a:r>
              <a:rPr lang="en-US" sz="2800" dirty="0" smtClean="0"/>
              <a:t>(Your eyes can deceive you, don’t trust them) 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2797" y="2209800"/>
            <a:ext cx="3758406" cy="3655234"/>
          </a:xfrm>
        </p:spPr>
      </p:pic>
    </p:spTree>
    <p:extLst>
      <p:ext uri="{BB962C8B-B14F-4D97-AF65-F5344CB8AC3E}">
        <p14:creationId xmlns:p14="http://schemas.microsoft.com/office/powerpoint/2010/main" val="149996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Walk By Faith </a:t>
            </a:r>
            <a:br>
              <a:rPr lang="en-US" dirty="0" smtClean="0"/>
            </a:br>
            <a:r>
              <a:rPr lang="en-US" sz="2700" dirty="0" smtClean="0"/>
              <a:t>(Your eyes can deceive you, don’t trust them)</a:t>
            </a:r>
            <a:endParaRPr lang="en-US" sz="27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416" y="1828800"/>
            <a:ext cx="4373167" cy="4351338"/>
          </a:xfrm>
        </p:spPr>
      </p:pic>
    </p:spTree>
    <p:extLst>
      <p:ext uri="{BB962C8B-B14F-4D97-AF65-F5344CB8AC3E}">
        <p14:creationId xmlns:p14="http://schemas.microsoft.com/office/powerpoint/2010/main" val="78561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Walk By Faith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610600" cy="4729163"/>
          </a:xfrm>
        </p:spPr>
        <p:txBody>
          <a:bodyPr>
            <a:noAutofit/>
          </a:bodyPr>
          <a:lstStyle/>
          <a:p>
            <a:r>
              <a:rPr lang="en-US" sz="3200" dirty="0" smtClean="0"/>
              <a:t>Some times we strain to gain faith through what we see.</a:t>
            </a:r>
          </a:p>
          <a:p>
            <a:r>
              <a:rPr lang="en-US" sz="3200" dirty="0" smtClean="0"/>
              <a:t>Faith is the substance of what is hoped for and the evidence that not seen.</a:t>
            </a:r>
          </a:p>
          <a:p>
            <a:r>
              <a:rPr lang="en-US" sz="3200" dirty="0" smtClean="0"/>
              <a:t>If you see it, it’s not faith.</a:t>
            </a:r>
          </a:p>
          <a:p>
            <a:r>
              <a:rPr lang="en-US" sz="3200" dirty="0"/>
              <a:t>Do </a:t>
            </a:r>
            <a:r>
              <a:rPr lang="en-US" sz="3200" dirty="0" smtClean="0"/>
              <a:t>we strain </a:t>
            </a:r>
            <a:r>
              <a:rPr lang="en-US" sz="3200" dirty="0"/>
              <a:t>to get hope from the things </a:t>
            </a:r>
            <a:r>
              <a:rPr lang="en-US" sz="3200" dirty="0" smtClean="0"/>
              <a:t>we </a:t>
            </a:r>
            <a:r>
              <a:rPr lang="en-US" sz="3200" dirty="0"/>
              <a:t>can see? </a:t>
            </a:r>
            <a:endParaRPr lang="en-US" sz="3200" dirty="0" smtClean="0"/>
          </a:p>
          <a:p>
            <a:r>
              <a:rPr lang="en-US" sz="3200" dirty="0" smtClean="0"/>
              <a:t>When we walk </a:t>
            </a:r>
            <a:r>
              <a:rPr lang="en-US" sz="3200" dirty="0"/>
              <a:t>by faith with Jesus, our blessed hope </a:t>
            </a:r>
            <a:r>
              <a:rPr lang="en-US" sz="3200" dirty="0" smtClean="0"/>
              <a:t>is in Him.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979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Walk By Faith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686800" cy="4729163"/>
          </a:xfrm>
        </p:spPr>
        <p:txBody>
          <a:bodyPr>
            <a:noAutofit/>
          </a:bodyPr>
          <a:lstStyle/>
          <a:p>
            <a:r>
              <a:rPr lang="en-US" sz="3200" dirty="0" smtClean="0"/>
              <a:t>In walking by faith we need to remember God’s </a:t>
            </a:r>
            <a:r>
              <a:rPr lang="en-US" sz="3200" dirty="0"/>
              <a:t>plan to </a:t>
            </a:r>
            <a:r>
              <a:rPr lang="en-US" sz="3200" dirty="0" smtClean="0"/>
              <a:t>save us when we were yet sinners. </a:t>
            </a:r>
            <a:r>
              <a:rPr lang="en-US" sz="3200" dirty="0"/>
              <a:t>Do you need to be reminded of what you already know? Do you need to be shaken from your familiarity? </a:t>
            </a:r>
            <a:endParaRPr lang="en-US" sz="3200" dirty="0" smtClean="0"/>
          </a:p>
          <a:p>
            <a:r>
              <a:rPr lang="en-US" sz="3200" dirty="0" smtClean="0"/>
              <a:t>….For this purpose was the son of man manifested so that he could destroy the works the of the devil (I John 3:8).</a:t>
            </a:r>
          </a:p>
          <a:p>
            <a:r>
              <a:rPr lang="en-US" sz="3200" dirty="0" smtClean="0"/>
              <a:t>Walk by faith-not by sight. We have victory through Christ.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8427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Walk By Faith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686800" cy="4652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What helps us to Walk By Faith</a:t>
            </a:r>
          </a:p>
          <a:p>
            <a:r>
              <a:rPr lang="en-US" sz="3200" dirty="0" smtClean="0"/>
              <a:t>And </a:t>
            </a:r>
            <a:r>
              <a:rPr lang="en-US" sz="3200" dirty="0"/>
              <a:t>truths about the greatness of Christ are the best ones for freeing us from unbelief. And to be freed from unbelief is to be freed from </a:t>
            </a:r>
            <a:r>
              <a:rPr lang="en-US" sz="3200" dirty="0" smtClean="0"/>
              <a:t>fear, greed, </a:t>
            </a:r>
            <a:r>
              <a:rPr lang="en-US" sz="3200" dirty="0"/>
              <a:t>pride and anger </a:t>
            </a:r>
            <a:r>
              <a:rPr lang="en-US" sz="3200" dirty="0" smtClean="0"/>
              <a:t>etc.</a:t>
            </a:r>
          </a:p>
          <a:p>
            <a:r>
              <a:rPr lang="en-US" sz="3200" dirty="0" smtClean="0"/>
              <a:t>The </a:t>
            </a:r>
            <a:r>
              <a:rPr lang="en-US" sz="3200" dirty="0"/>
              <a:t>sight we need is not a sight of what the day holds, but a sight of who holds the </a:t>
            </a:r>
            <a:r>
              <a:rPr lang="en-US" sz="3200" dirty="0" smtClean="0"/>
              <a:t>day (God).</a:t>
            </a:r>
            <a:endParaRPr lang="en-US" sz="3200" dirty="0"/>
          </a:p>
          <a:p>
            <a:r>
              <a:rPr lang="en-US" sz="3200" dirty="0"/>
              <a:t>And even that sight happens by looking through the window of </a:t>
            </a:r>
            <a:r>
              <a:rPr lang="en-US" sz="3200" dirty="0" smtClean="0"/>
              <a:t>God’s </a:t>
            </a:r>
            <a:r>
              <a:rPr lang="en-US" sz="3200" i="1" dirty="0" smtClean="0"/>
              <a:t>word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5115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6443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Walk By Faith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4729163"/>
          </a:xfrm>
        </p:spPr>
        <p:txBody>
          <a:bodyPr>
            <a:noAutofit/>
          </a:bodyPr>
          <a:lstStyle/>
          <a:p>
            <a:r>
              <a:rPr lang="en-US" sz="3000" dirty="0"/>
              <a:t>And he awoke and rebuked the wind and the raging waves, and they ceased, and there was a calm. He said to them, “Where is your faith?” And they were </a:t>
            </a:r>
            <a:r>
              <a:rPr lang="en-US" sz="3000" dirty="0" smtClean="0"/>
              <a:t>afraid. </a:t>
            </a:r>
            <a:r>
              <a:rPr lang="en-US" sz="3000" b="1" dirty="0" smtClean="0"/>
              <a:t>LUKE 8:24–25</a:t>
            </a:r>
          </a:p>
          <a:p>
            <a:r>
              <a:rPr lang="en-US" sz="3000" dirty="0"/>
              <a:t>“</a:t>
            </a:r>
            <a:r>
              <a:rPr lang="en-US" sz="3000" i="1" dirty="0"/>
              <a:t>Where </a:t>
            </a:r>
            <a:r>
              <a:rPr lang="en-US" sz="3000" dirty="0"/>
              <a:t>is your faith?” Where? </a:t>
            </a:r>
            <a:endParaRPr lang="en-US" sz="3000" dirty="0" smtClean="0"/>
          </a:p>
          <a:p>
            <a:r>
              <a:rPr lang="en-US" sz="3000" dirty="0" smtClean="0"/>
              <a:t>Is your faith in </a:t>
            </a:r>
            <a:r>
              <a:rPr lang="en-US" sz="3000" dirty="0"/>
              <a:t>what </a:t>
            </a:r>
            <a:r>
              <a:rPr lang="en-US" sz="3000" dirty="0" smtClean="0"/>
              <a:t>you </a:t>
            </a:r>
            <a:r>
              <a:rPr lang="en-US" sz="3000" dirty="0"/>
              <a:t>see. </a:t>
            </a:r>
            <a:endParaRPr lang="en-US" sz="3000" dirty="0" smtClean="0"/>
          </a:p>
          <a:p>
            <a:r>
              <a:rPr lang="en-US" sz="3000" dirty="0" smtClean="0"/>
              <a:t>If your </a:t>
            </a:r>
            <a:r>
              <a:rPr lang="en-US" sz="3000" dirty="0"/>
              <a:t>faith is in what I feel. </a:t>
            </a:r>
            <a:endParaRPr lang="en-US" sz="3000" dirty="0" smtClean="0"/>
          </a:p>
          <a:p>
            <a:r>
              <a:rPr lang="en-US" sz="3000" dirty="0" smtClean="0"/>
              <a:t>When </a:t>
            </a:r>
            <a:r>
              <a:rPr lang="en-US" sz="3000" dirty="0"/>
              <a:t>the </a:t>
            </a:r>
            <a:r>
              <a:rPr lang="en-US" sz="3000" dirty="0" smtClean="0"/>
              <a:t>storm, tragedy ,situation hit, do you trust in God and what He can do or in  </a:t>
            </a:r>
            <a:r>
              <a:rPr lang="en-US" sz="3000" dirty="0"/>
              <a:t>what </a:t>
            </a:r>
            <a:r>
              <a:rPr lang="en-US" sz="3000" dirty="0" smtClean="0"/>
              <a:t>you see? </a:t>
            </a:r>
          </a:p>
          <a:p>
            <a:r>
              <a:rPr lang="en-US" sz="3000" dirty="0" smtClean="0"/>
              <a:t>Our we putting our trust in </a:t>
            </a:r>
            <a:r>
              <a:rPr lang="en-US" sz="3000" dirty="0"/>
              <a:t>the power of the </a:t>
            </a:r>
            <a:r>
              <a:rPr lang="en-US" sz="3000" dirty="0" smtClean="0"/>
              <a:t>storm or circumstances?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044399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Walk By Faith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What does it mean to you to walk by faith?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2973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Walk By Faith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10600" cy="4652963"/>
          </a:xfrm>
        </p:spPr>
        <p:txBody>
          <a:bodyPr>
            <a:noAutofit/>
          </a:bodyPr>
          <a:lstStyle/>
          <a:p>
            <a:r>
              <a:rPr lang="en-US" sz="3200" dirty="0"/>
              <a:t>When the storms of life hit, </a:t>
            </a:r>
            <a:r>
              <a:rPr lang="en-US" sz="3200" dirty="0" smtClean="0"/>
              <a:t>they may </a:t>
            </a:r>
            <a:r>
              <a:rPr lang="en-US" sz="3200" dirty="0"/>
              <a:t>almost always appear stronger to us than God’s Word. </a:t>
            </a:r>
            <a:endParaRPr lang="en-US" sz="3200" dirty="0" smtClean="0"/>
          </a:p>
          <a:p>
            <a:r>
              <a:rPr lang="en-US" sz="3200" dirty="0" smtClean="0"/>
              <a:t>It </a:t>
            </a:r>
            <a:r>
              <a:rPr lang="en-US" sz="3200" dirty="0"/>
              <a:t>is crucial for us to remember that our perceptions can be deceptive. </a:t>
            </a:r>
            <a:endParaRPr lang="en-US" sz="3200" dirty="0" smtClean="0"/>
          </a:p>
          <a:p>
            <a:r>
              <a:rPr lang="en-US" sz="3200" dirty="0" smtClean="0"/>
              <a:t>When </a:t>
            </a:r>
            <a:r>
              <a:rPr lang="en-US" sz="3200" dirty="0"/>
              <a:t>circumstances strike fear into our hearts, the question we must ask ourselves is, where is your faith?</a:t>
            </a:r>
          </a:p>
          <a:p>
            <a:r>
              <a:rPr lang="en-US" sz="3200" dirty="0"/>
              <a:t>What God wants is for you to trust what he says over what you see.</a:t>
            </a:r>
          </a:p>
        </p:txBody>
      </p:sp>
    </p:spTree>
    <p:extLst>
      <p:ext uri="{BB962C8B-B14F-4D97-AF65-F5344CB8AC3E}">
        <p14:creationId xmlns:p14="http://schemas.microsoft.com/office/powerpoint/2010/main" val="37760932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Walk By Faith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686800" cy="4729163"/>
          </a:xfrm>
        </p:spPr>
        <p:txBody>
          <a:bodyPr>
            <a:noAutofit/>
          </a:bodyPr>
          <a:lstStyle/>
          <a:p>
            <a:r>
              <a:rPr lang="en-US" sz="3600" dirty="0" smtClean="0"/>
              <a:t>Waiting </a:t>
            </a:r>
            <a:r>
              <a:rPr lang="en-US" sz="3600" dirty="0"/>
              <a:t>on </a:t>
            </a:r>
            <a:r>
              <a:rPr lang="en-US" sz="3600" dirty="0" smtClean="0"/>
              <a:t>God </a:t>
            </a:r>
            <a:r>
              <a:rPr lang="en-US" sz="3600" dirty="0"/>
              <a:t>is a common experience </a:t>
            </a:r>
            <a:r>
              <a:rPr lang="en-US" sz="3600" dirty="0" smtClean="0"/>
              <a:t>we may share. </a:t>
            </a:r>
          </a:p>
          <a:p>
            <a:r>
              <a:rPr lang="en-US" sz="3600" dirty="0" smtClean="0"/>
              <a:t>Sometimes </a:t>
            </a:r>
            <a:r>
              <a:rPr lang="en-US" sz="3600" dirty="0"/>
              <a:t>we wait for direction. </a:t>
            </a:r>
            <a:endParaRPr lang="en-US" sz="3600" dirty="0" smtClean="0"/>
          </a:p>
          <a:p>
            <a:r>
              <a:rPr lang="en-US" sz="3600" dirty="0" smtClean="0"/>
              <a:t>Sometimes </a:t>
            </a:r>
            <a:r>
              <a:rPr lang="en-US" sz="3600" dirty="0"/>
              <a:t>we’re stuck in a very hard place and wait for release. </a:t>
            </a:r>
            <a:endParaRPr lang="en-US" sz="3600" dirty="0" smtClean="0"/>
          </a:p>
          <a:p>
            <a:r>
              <a:rPr lang="en-US" sz="3600" dirty="0" smtClean="0"/>
              <a:t>Sometimes </a:t>
            </a:r>
            <a:r>
              <a:rPr lang="en-US" sz="3600" dirty="0"/>
              <a:t>we wait to understand his purposes. </a:t>
            </a:r>
            <a:endParaRPr lang="en-US" sz="3600" dirty="0" smtClean="0"/>
          </a:p>
          <a:p>
            <a:r>
              <a:rPr lang="en-US" sz="3600" dirty="0" smtClean="0"/>
              <a:t>Sometimes </a:t>
            </a:r>
            <a:r>
              <a:rPr lang="en-US" sz="3600" dirty="0"/>
              <a:t>we wait for his provision. </a:t>
            </a:r>
          </a:p>
        </p:txBody>
      </p:sp>
    </p:spTree>
    <p:extLst>
      <p:ext uri="{BB962C8B-B14F-4D97-AF65-F5344CB8AC3E}">
        <p14:creationId xmlns:p14="http://schemas.microsoft.com/office/powerpoint/2010/main" val="31280627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Walk By Faith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610600" cy="4652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Sometimes we wait for his provision. </a:t>
            </a:r>
          </a:p>
          <a:p>
            <a:r>
              <a:rPr lang="en-US" sz="3600" dirty="0" smtClean="0"/>
              <a:t>Jesus’s timing and purposes are not always clear to us, though they are always best for us. </a:t>
            </a:r>
          </a:p>
          <a:p>
            <a:r>
              <a:rPr lang="en-US" sz="3600" dirty="0" smtClean="0"/>
              <a:t>So he wants our faith resting on the rock of his Word and not on the sand of our circumstance.</a:t>
            </a:r>
          </a:p>
          <a:p>
            <a:r>
              <a:rPr lang="en-US" sz="3600" dirty="0" smtClean="0"/>
              <a:t>Walk by faith and not by sight.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677552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Walk By Faith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10600" cy="46529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There </a:t>
            </a:r>
            <a:r>
              <a:rPr lang="en-US" sz="3200" dirty="0"/>
              <a:t>are seasons </a:t>
            </a:r>
            <a:r>
              <a:rPr lang="en-US" sz="3200" dirty="0" smtClean="0"/>
              <a:t>where we may go through difficult situations. </a:t>
            </a:r>
          </a:p>
          <a:p>
            <a:r>
              <a:rPr lang="en-US" sz="3200" dirty="0" smtClean="0"/>
              <a:t>There may be seasons where we will have to wait for God to answer. </a:t>
            </a:r>
          </a:p>
          <a:p>
            <a:r>
              <a:rPr lang="en-US" sz="3200" dirty="0" smtClean="0"/>
              <a:t>God </a:t>
            </a:r>
            <a:r>
              <a:rPr lang="en-US" sz="3200" dirty="0"/>
              <a:t>does not want us to panic </a:t>
            </a:r>
            <a:r>
              <a:rPr lang="en-US" sz="3200" dirty="0" smtClean="0"/>
              <a:t>during it </a:t>
            </a:r>
            <a:r>
              <a:rPr lang="en-US" sz="3200" dirty="0"/>
              <a:t>either. He is in control of both. </a:t>
            </a:r>
            <a:endParaRPr lang="en-US" sz="3200" dirty="0" smtClean="0"/>
          </a:p>
          <a:p>
            <a:r>
              <a:rPr lang="en-US" sz="3200" dirty="0" smtClean="0"/>
              <a:t>When </a:t>
            </a:r>
            <a:r>
              <a:rPr lang="en-US" sz="3200" dirty="0"/>
              <a:t>you don’t understand his ways, trust his Word</a:t>
            </a:r>
            <a:r>
              <a:rPr lang="en-US" sz="3200" dirty="0" smtClean="0"/>
              <a:t>. Pray and ask God to help you to know His acts as well as His ways.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636307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Walk By Faith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90689"/>
            <a:ext cx="8210550" cy="4486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References:</a:t>
            </a:r>
          </a:p>
          <a:p>
            <a:r>
              <a:rPr lang="en-US" sz="3200" dirty="0" smtClean="0"/>
              <a:t>Not By Sight by Jon Bloom</a:t>
            </a:r>
          </a:p>
          <a:p>
            <a:r>
              <a:rPr lang="en-US" sz="3200" dirty="0" smtClean="0"/>
              <a:t>To Judge or Not To Judge-Chris Centered Mall Teaching by David Holt </a:t>
            </a:r>
            <a:r>
              <a:rPr lang="en-US" sz="3200" dirty="0" err="1" smtClean="0"/>
              <a:t>Boshalt</a:t>
            </a:r>
            <a:r>
              <a:rPr lang="en-US" sz="3200" dirty="0" smtClean="0"/>
              <a:t>, Jr. 1998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30533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Walk By Faith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447800"/>
            <a:ext cx="8458200" cy="4881563"/>
          </a:xfrm>
        </p:spPr>
        <p:txBody>
          <a:bodyPr>
            <a:noAutofit/>
          </a:bodyPr>
          <a:lstStyle/>
          <a:p>
            <a:r>
              <a:rPr lang="en-US" sz="3200" dirty="0" smtClean="0"/>
              <a:t>Don’t walk by sight. Your eyes can deceive you.</a:t>
            </a:r>
          </a:p>
          <a:p>
            <a:r>
              <a:rPr lang="en-US" sz="3200" dirty="0" smtClean="0"/>
              <a:t>Judge not by the appearance of thing, it will get you into trouble.</a:t>
            </a:r>
          </a:p>
          <a:p>
            <a:r>
              <a:rPr lang="en-US" sz="3200" dirty="0" smtClean="0"/>
              <a:t>The wrong impression about all the right things make all the right things seem like the wrong things.</a:t>
            </a:r>
          </a:p>
          <a:p>
            <a:r>
              <a:rPr lang="en-US" sz="3200" dirty="0" smtClean="0"/>
              <a:t>The wrong impression about all the wrong things make all the wrong things seem like the right things. Don’t judge by appearances.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0806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Walk By Faith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7291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Your eyes were never meant to judge a situation.</a:t>
            </a:r>
          </a:p>
          <a:p>
            <a:r>
              <a:rPr lang="en-US" sz="3600" dirty="0" smtClean="0"/>
              <a:t>Our eyes were meant to assist us in observing and evaluating a situation not making decisions based by what you see.</a:t>
            </a:r>
          </a:p>
          <a:p>
            <a:r>
              <a:rPr lang="en-US" sz="3600" dirty="0" smtClean="0"/>
              <a:t>God’s promises more than our perceptions, and the way to find rest in the faithfulness of God.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90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Walk By Faith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612" y="1524000"/>
            <a:ext cx="8486775" cy="4805363"/>
          </a:xfrm>
        </p:spPr>
        <p:txBody>
          <a:bodyPr>
            <a:noAutofit/>
          </a:bodyPr>
          <a:lstStyle/>
          <a:p>
            <a:r>
              <a:rPr lang="en-US" sz="3200" dirty="0" smtClean="0"/>
              <a:t>Walking By Faith is not always easy. </a:t>
            </a:r>
          </a:p>
          <a:p>
            <a:r>
              <a:rPr lang="en-US" sz="3200" dirty="0" smtClean="0"/>
              <a:t>It sometimes requires following the unseen into an unknown, and believing the Word of God over and against the threats we see or the fears we feel.</a:t>
            </a:r>
          </a:p>
          <a:p>
            <a:r>
              <a:rPr lang="en-US" sz="3200" dirty="0" smtClean="0"/>
              <a:t>God is faithful. He will stand with us.</a:t>
            </a:r>
          </a:p>
          <a:p>
            <a:r>
              <a:rPr lang="en-US" sz="3200" dirty="0"/>
              <a:t>W</a:t>
            </a:r>
            <a:r>
              <a:rPr lang="en-US" sz="3200" dirty="0" smtClean="0"/>
              <a:t>ithout </a:t>
            </a:r>
            <a:r>
              <a:rPr lang="en-US" sz="3200" dirty="0"/>
              <a:t>faith it is impossible to please him, for whoever would draw near to God must believe that he exists and that he rewards those who seek him” (Heb. 11:6</a:t>
            </a:r>
            <a:r>
              <a:rPr lang="en-US" sz="3200" dirty="0" smtClean="0"/>
              <a:t>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8409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Walk By Faith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524000"/>
            <a:ext cx="8458200" cy="4652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We need to read the </a:t>
            </a:r>
            <a:r>
              <a:rPr lang="en-US" sz="3600" dirty="0"/>
              <a:t>Bible in order to </a:t>
            </a:r>
            <a:r>
              <a:rPr lang="en-US" sz="3600" dirty="0" smtClean="0"/>
              <a:t>helps us </a:t>
            </a:r>
            <a:r>
              <a:rPr lang="en-US" sz="3600" dirty="0"/>
              <a:t>grasp and live what it means to “trust in the Lord with all your heart, and . . . not lean on your own understanding” (Prov. 3:5). </a:t>
            </a:r>
            <a:endParaRPr lang="en-US" sz="3600" dirty="0" smtClean="0"/>
          </a:p>
          <a:p>
            <a:r>
              <a:rPr lang="en-US" sz="3600" dirty="0" smtClean="0"/>
              <a:t>One of the major goals of the bible </a:t>
            </a:r>
            <a:r>
              <a:rPr lang="en-US" sz="3600" dirty="0"/>
              <a:t>is to help </a:t>
            </a:r>
            <a:r>
              <a:rPr lang="en-US" sz="3600" dirty="0" smtClean="0"/>
              <a:t>us </a:t>
            </a:r>
            <a:r>
              <a:rPr lang="en-US" sz="3600" dirty="0"/>
              <a:t>believe in Jesus while living in a very confusing and painful world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6477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2237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Walk By Faith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" y="1295400"/>
            <a:ext cx="8896350" cy="4876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I Sam. 13:5-14</a:t>
            </a:r>
          </a:p>
          <a:p>
            <a:r>
              <a:rPr lang="en-US" sz="3200" dirty="0" smtClean="0"/>
              <a:t>5.The Philistines mustered a mighty army of 3,000</a:t>
            </a:r>
            <a:r>
              <a:rPr lang="en-US" sz="3200" baseline="30000" dirty="0" smtClean="0"/>
              <a:t>[</a:t>
            </a:r>
            <a:r>
              <a:rPr lang="en-US" sz="3200" baseline="30000" dirty="0" smtClean="0">
                <a:hlinkClick r:id="rId2" tooltip="See footnote a"/>
              </a:rPr>
              <a:t>a</a:t>
            </a:r>
            <a:r>
              <a:rPr lang="en-US" sz="3200" baseline="30000" dirty="0" smtClean="0"/>
              <a:t>]</a:t>
            </a:r>
            <a:r>
              <a:rPr lang="en-US" sz="3200" dirty="0" smtClean="0"/>
              <a:t> chariots, 6,000 charioteers, and as many warriors as the grains of sand on the seashore! They camped at </a:t>
            </a:r>
            <a:r>
              <a:rPr lang="en-US" sz="3200" dirty="0" err="1" smtClean="0"/>
              <a:t>Micmash</a:t>
            </a:r>
            <a:r>
              <a:rPr lang="en-US" sz="3200" dirty="0" smtClean="0"/>
              <a:t> east of Beth-</a:t>
            </a:r>
            <a:r>
              <a:rPr lang="en-US" sz="3200" dirty="0" err="1" smtClean="0"/>
              <a:t>aven</a:t>
            </a:r>
            <a:r>
              <a:rPr lang="en-US" sz="3200" dirty="0" smtClean="0"/>
              <a:t>. </a:t>
            </a:r>
            <a:r>
              <a:rPr lang="en-US" sz="3200" baseline="30000" dirty="0" smtClean="0"/>
              <a:t>6 </a:t>
            </a:r>
            <a:r>
              <a:rPr lang="en-US" sz="3200" dirty="0" smtClean="0"/>
              <a:t>The men of Israel saw what a tight spot they were in; and because they were hard pressed by the enemy, they tried to hide in caves, thickets, rocks, holes, and cisterns. </a:t>
            </a:r>
            <a:r>
              <a:rPr lang="en-US" sz="3200" baseline="30000" dirty="0" smtClean="0"/>
              <a:t>7 </a:t>
            </a:r>
            <a:r>
              <a:rPr lang="en-US" sz="3200" dirty="0" smtClean="0"/>
              <a:t>Some of them crossed the Jordan River and escaped into the land of Gad and Gilead.</a:t>
            </a:r>
          </a:p>
        </p:txBody>
      </p:sp>
    </p:spTree>
    <p:extLst>
      <p:ext uri="{BB962C8B-B14F-4D97-AF65-F5344CB8AC3E}">
        <p14:creationId xmlns:p14="http://schemas.microsoft.com/office/powerpoint/2010/main" val="278130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Walk By Faith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4652963"/>
          </a:xfrm>
        </p:spPr>
        <p:txBody>
          <a:bodyPr>
            <a:noAutofit/>
          </a:bodyPr>
          <a:lstStyle/>
          <a:p>
            <a:r>
              <a:rPr lang="en-US" sz="3600" dirty="0" smtClean="0"/>
              <a:t>Meanwhile, Saul stayed at Gilgal, and his men were trembling with fear. </a:t>
            </a:r>
            <a:r>
              <a:rPr lang="en-US" sz="3600" baseline="30000" dirty="0" smtClean="0"/>
              <a:t>8 </a:t>
            </a:r>
            <a:r>
              <a:rPr lang="en-US" sz="3600" dirty="0" smtClean="0"/>
              <a:t>Saul waited there seven days for Samuel, as Samuel had instructed him earlier, but Samuel still didn’t come. Saul realized that his troops were rapidly slipping away. </a:t>
            </a:r>
            <a:r>
              <a:rPr lang="en-US" sz="3600" baseline="30000" dirty="0" smtClean="0"/>
              <a:t>9 </a:t>
            </a:r>
            <a:r>
              <a:rPr lang="en-US" sz="3600" dirty="0" smtClean="0"/>
              <a:t>So he demanded, “Bring me the burnt offering and the peace offerings!” And Saul sacrificed the burnt offering himself.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4153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Walk By Faith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5029200"/>
          </a:xfrm>
        </p:spPr>
        <p:txBody>
          <a:bodyPr>
            <a:normAutofit/>
          </a:bodyPr>
          <a:lstStyle/>
          <a:p>
            <a:r>
              <a:rPr lang="en-US" sz="3200" baseline="30000" dirty="0" smtClean="0"/>
              <a:t>10 </a:t>
            </a:r>
            <a:r>
              <a:rPr lang="en-US" sz="3200" dirty="0" smtClean="0"/>
              <a:t>Just as Saul was finishing with the burnt offering, Samuel arrived. Saul went out to meet and welcome him, </a:t>
            </a:r>
            <a:r>
              <a:rPr lang="en-US" sz="3200" baseline="30000" dirty="0" smtClean="0"/>
              <a:t>11 </a:t>
            </a:r>
            <a:r>
              <a:rPr lang="en-US" sz="3200" dirty="0" smtClean="0"/>
              <a:t>but Samuel said, “What is this you have done?”</a:t>
            </a:r>
          </a:p>
          <a:p>
            <a:r>
              <a:rPr lang="en-US" sz="3200" dirty="0" smtClean="0"/>
              <a:t>Saul replied, “I saw my men scattering from me, and you didn’t arrive when you said you would, and the Philistines are at </a:t>
            </a:r>
            <a:r>
              <a:rPr lang="en-US" sz="3200" dirty="0" err="1" smtClean="0"/>
              <a:t>Micmash</a:t>
            </a:r>
            <a:r>
              <a:rPr lang="en-US" sz="3200" dirty="0" smtClean="0"/>
              <a:t> ready for battle. </a:t>
            </a:r>
            <a:r>
              <a:rPr lang="en-US" sz="3200" baseline="30000" dirty="0" smtClean="0"/>
              <a:t>12 </a:t>
            </a:r>
            <a:r>
              <a:rPr lang="en-US" sz="3200" dirty="0" smtClean="0"/>
              <a:t>So I said, ‘The Philistines are ready to march against us at Gilgal, and I haven’t even asked for the </a:t>
            </a:r>
            <a:r>
              <a:rPr lang="en-US" sz="3200" cap="small" dirty="0" smtClean="0">
                <a:effectLst/>
              </a:rPr>
              <a:t>Lord</a:t>
            </a:r>
            <a:r>
              <a:rPr lang="en-US" sz="3200" dirty="0" smtClean="0"/>
              <a:t>’s help!’ So I felt compelled to offer the burnt offering myself before you came.”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79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197</TotalTime>
  <Words>1534</Words>
  <Application>Microsoft Office PowerPoint</Application>
  <PresentationFormat>On-screen Show (4:3)</PresentationFormat>
  <Paragraphs>94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Corbel</vt:lpstr>
      <vt:lpstr>Depth</vt:lpstr>
      <vt:lpstr>Walk By Faith </vt:lpstr>
      <vt:lpstr>Walk By Faith </vt:lpstr>
      <vt:lpstr>Walk By Faith </vt:lpstr>
      <vt:lpstr>Walk By Faith </vt:lpstr>
      <vt:lpstr>Walk By Faith </vt:lpstr>
      <vt:lpstr>Walk By Faith </vt:lpstr>
      <vt:lpstr>Walk By Faith </vt:lpstr>
      <vt:lpstr>Walk By Faith </vt:lpstr>
      <vt:lpstr>Walk By Faith </vt:lpstr>
      <vt:lpstr>Walk By Faith </vt:lpstr>
      <vt:lpstr>Walk By Faith </vt:lpstr>
      <vt:lpstr>Walk By Faith </vt:lpstr>
      <vt:lpstr>Walk By Faith </vt:lpstr>
      <vt:lpstr>Walk By Faith (Your eyes can deceive you, don’t trust them) </vt:lpstr>
      <vt:lpstr>Walk By Faith  (Your eyes can deceive you, don’t trust them)</vt:lpstr>
      <vt:lpstr>Walk By Faith </vt:lpstr>
      <vt:lpstr>Walk By Faith </vt:lpstr>
      <vt:lpstr>Walk By Faith </vt:lpstr>
      <vt:lpstr>Walk By Faith </vt:lpstr>
      <vt:lpstr>Walk By Faith </vt:lpstr>
      <vt:lpstr>Walk By Faith </vt:lpstr>
      <vt:lpstr>Walk By Faith </vt:lpstr>
      <vt:lpstr>Walk By Faith </vt:lpstr>
      <vt:lpstr>Walk By Faith </vt:lpstr>
    </vt:vector>
  </TitlesOfParts>
  <Company>Veteran Affairs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Walk By Faith</dc:title>
  <dc:creator>vhanflstubbp</dc:creator>
  <cp:lastModifiedBy>AFCC</cp:lastModifiedBy>
  <cp:revision>16</cp:revision>
  <cp:lastPrinted>2014-12-08T21:56:22Z</cp:lastPrinted>
  <dcterms:created xsi:type="dcterms:W3CDTF">2014-12-08T19:59:40Z</dcterms:created>
  <dcterms:modified xsi:type="dcterms:W3CDTF">2014-12-11T00:49:45Z</dcterms:modified>
</cp:coreProperties>
</file>