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6"/>
  </p:handoutMasterIdLst>
  <p:sldIdLst>
    <p:sldId id="256" r:id="rId2"/>
    <p:sldId id="257" r:id="rId3"/>
    <p:sldId id="258" r:id="rId4"/>
    <p:sldId id="259" r:id="rId5"/>
    <p:sldId id="275" r:id="rId6"/>
    <p:sldId id="271" r:id="rId7"/>
    <p:sldId id="261" r:id="rId8"/>
    <p:sldId id="260" r:id="rId9"/>
    <p:sldId id="268" r:id="rId10"/>
    <p:sldId id="262" r:id="rId11"/>
    <p:sldId id="263" r:id="rId12"/>
    <p:sldId id="273" r:id="rId13"/>
    <p:sldId id="264" r:id="rId14"/>
    <p:sldId id="270" r:id="rId15"/>
    <p:sldId id="272" r:id="rId16"/>
    <p:sldId id="267" r:id="rId17"/>
    <p:sldId id="269" r:id="rId18"/>
    <p:sldId id="274" r:id="rId19"/>
    <p:sldId id="276" r:id="rId20"/>
    <p:sldId id="277" r:id="rId21"/>
    <p:sldId id="280" r:id="rId22"/>
    <p:sldId id="266" r:id="rId23"/>
    <p:sldId id="279"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6" autoAdjust="0"/>
    <p:restoredTop sz="94660"/>
  </p:normalViewPr>
  <p:slideViewPr>
    <p:cSldViewPr>
      <p:cViewPr varScale="1">
        <p:scale>
          <a:sx n="76" d="100"/>
          <a:sy n="76"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0A5B-97A8-4DEA-A18F-F03491BCABBC}" type="datetimeFigureOut">
              <a:rPr lang="en-US" smtClean="0"/>
              <a:t>5/20/2015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20EB81-B5C8-4187-90FC-A6753A904D2B}" type="slidenum">
              <a:rPr lang="en-US" smtClean="0"/>
              <a:t>‹#›</a:t>
            </a:fld>
            <a:endParaRPr lang="en-US"/>
          </a:p>
        </p:txBody>
      </p:sp>
    </p:spTree>
    <p:extLst>
      <p:ext uri="{BB962C8B-B14F-4D97-AF65-F5344CB8AC3E}">
        <p14:creationId xmlns:p14="http://schemas.microsoft.com/office/powerpoint/2010/main" val="39068783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57750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288122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9360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702344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1899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1400397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1815736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172760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326808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383114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2570701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337843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15721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35460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282079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22DA7-F2BE-46C9-BC6F-C03D361B9C16}" type="datetimeFigureOut">
              <a:rPr lang="en-US" smtClean="0"/>
              <a:t>5/20/2015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06575A-32F1-4DBF-923A-9E147B54ABFF}" type="slidenum">
              <a:rPr lang="en-US" smtClean="0"/>
              <a:t>‹#›</a:t>
            </a:fld>
            <a:endParaRPr lang="en-US" dirty="0"/>
          </a:p>
        </p:txBody>
      </p:sp>
    </p:spTree>
    <p:extLst>
      <p:ext uri="{BB962C8B-B14F-4D97-AF65-F5344CB8AC3E}">
        <p14:creationId xmlns:p14="http://schemas.microsoft.com/office/powerpoint/2010/main" val="358661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022DA7-F2BE-46C9-BC6F-C03D361B9C16}" type="datetimeFigureOut">
              <a:rPr lang="en-US" smtClean="0"/>
              <a:t>5/20/2015</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706575A-32F1-4DBF-923A-9E147B54ABFF}" type="slidenum">
              <a:rPr lang="en-US" smtClean="0"/>
              <a:t>‹#›</a:t>
            </a:fld>
            <a:endParaRPr lang="en-US" dirty="0"/>
          </a:p>
        </p:txBody>
      </p:sp>
    </p:spTree>
    <p:extLst>
      <p:ext uri="{BB962C8B-B14F-4D97-AF65-F5344CB8AC3E}">
        <p14:creationId xmlns:p14="http://schemas.microsoft.com/office/powerpoint/2010/main" val="41854558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lb.org/Bible.cfm?b=1Cr&amp;c=3#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09600"/>
            <a:ext cx="5826719" cy="1646302"/>
          </a:xfrm>
        </p:spPr>
        <p:txBody>
          <a:bodyPr/>
          <a:lstStyle/>
          <a:p>
            <a:r>
              <a:rPr lang="en-US" dirty="0" smtClean="0"/>
              <a:t>What </a:t>
            </a:r>
            <a:r>
              <a:rPr lang="en-US" dirty="0"/>
              <a:t>A</a:t>
            </a:r>
            <a:r>
              <a:rPr lang="en-US" dirty="0" smtClean="0"/>
              <a:t>re </a:t>
            </a:r>
            <a:r>
              <a:rPr lang="en-US" dirty="0"/>
              <a:t>Y</a:t>
            </a:r>
            <a:r>
              <a:rPr lang="en-US" dirty="0" smtClean="0"/>
              <a:t>ou Building </a:t>
            </a:r>
            <a:r>
              <a:rPr lang="en-US" dirty="0"/>
              <a:t>O</a:t>
            </a:r>
            <a:r>
              <a:rPr lang="en-US" dirty="0" smtClean="0"/>
              <a:t>n?</a:t>
            </a:r>
            <a:endParaRPr lang="en-US" dirty="0"/>
          </a:p>
        </p:txBody>
      </p:sp>
      <p:sp>
        <p:nvSpPr>
          <p:cNvPr id="3" name="Subtitle 2"/>
          <p:cNvSpPr>
            <a:spLocks noGrp="1"/>
          </p:cNvSpPr>
          <p:nvPr>
            <p:ph type="subTitle" idx="1"/>
          </p:nvPr>
        </p:nvSpPr>
        <p:spPr>
          <a:xfrm>
            <a:off x="474959" y="2819400"/>
            <a:ext cx="7010400" cy="2057400"/>
          </a:xfrm>
        </p:spPr>
        <p:txBody>
          <a:bodyPr>
            <a:noAutofit/>
          </a:bodyPr>
          <a:lstStyle/>
          <a:p>
            <a:r>
              <a:rPr lang="en-US" sz="3200" dirty="0"/>
              <a:t>Then every workman who has built on the </a:t>
            </a:r>
            <a:r>
              <a:rPr lang="en-US" sz="3200" b="1" dirty="0"/>
              <a:t>foundation</a:t>
            </a:r>
            <a:r>
              <a:rPr lang="en-US" sz="3200" dirty="0"/>
              <a:t> with the right materials, and whose work still stands, will get his pay</a:t>
            </a:r>
            <a:r>
              <a:rPr lang="en-US" sz="3200" dirty="0" smtClean="0"/>
              <a:t>. </a:t>
            </a:r>
          </a:p>
          <a:p>
            <a:r>
              <a:rPr lang="en-US" sz="3200" dirty="0" smtClean="0"/>
              <a:t>I </a:t>
            </a:r>
            <a:r>
              <a:rPr lang="en-US" sz="3200" dirty="0" err="1" smtClean="0"/>
              <a:t>Corin</a:t>
            </a:r>
            <a:r>
              <a:rPr lang="en-US" sz="3200" dirty="0" smtClean="0"/>
              <a:t>. 3:14 TLB</a:t>
            </a:r>
            <a:endParaRPr lang="en-US" sz="3200" dirty="0"/>
          </a:p>
        </p:txBody>
      </p:sp>
    </p:spTree>
    <p:extLst>
      <p:ext uri="{BB962C8B-B14F-4D97-AF65-F5344CB8AC3E}">
        <p14:creationId xmlns:p14="http://schemas.microsoft.com/office/powerpoint/2010/main" val="181107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a:t>What Are You Building On?</a:t>
            </a:r>
          </a:p>
        </p:txBody>
      </p:sp>
      <p:sp>
        <p:nvSpPr>
          <p:cNvPr id="3" name="Content Placeholder 2"/>
          <p:cNvSpPr>
            <a:spLocks noGrp="1"/>
          </p:cNvSpPr>
          <p:nvPr>
            <p:ph idx="1"/>
          </p:nvPr>
        </p:nvSpPr>
        <p:spPr>
          <a:xfrm>
            <a:off x="609599" y="1600200"/>
            <a:ext cx="6347714" cy="4441163"/>
          </a:xfrm>
        </p:spPr>
        <p:txBody>
          <a:bodyPr>
            <a:normAutofit/>
          </a:bodyPr>
          <a:lstStyle/>
          <a:p>
            <a:r>
              <a:rPr lang="en-US" sz="2800" dirty="0" smtClean="0">
                <a:effectLst/>
              </a:rPr>
              <a:t>THE SURE FOUNDATION IS THE WORD OF GOD THAT TEACHES US TO TRUST FULLY IN JESUS CHRIST.</a:t>
            </a:r>
            <a:endParaRPr lang="en-US" sz="2800" dirty="0"/>
          </a:p>
        </p:txBody>
      </p:sp>
    </p:spTree>
    <p:extLst>
      <p:ext uri="{BB962C8B-B14F-4D97-AF65-F5344CB8AC3E}">
        <p14:creationId xmlns:p14="http://schemas.microsoft.com/office/powerpoint/2010/main" val="331399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a:t>What Are You Building On?</a:t>
            </a:r>
          </a:p>
        </p:txBody>
      </p:sp>
      <p:sp>
        <p:nvSpPr>
          <p:cNvPr id="3" name="Content Placeholder 2"/>
          <p:cNvSpPr>
            <a:spLocks noGrp="1"/>
          </p:cNvSpPr>
          <p:nvPr>
            <p:ph idx="1"/>
          </p:nvPr>
        </p:nvSpPr>
        <p:spPr>
          <a:xfrm>
            <a:off x="609598" y="1600200"/>
            <a:ext cx="7086602" cy="4414173"/>
          </a:xfrm>
        </p:spPr>
        <p:txBody>
          <a:bodyPr>
            <a:normAutofit/>
          </a:bodyPr>
          <a:lstStyle/>
          <a:p>
            <a:r>
              <a:rPr lang="en-US" sz="2400" dirty="0" smtClean="0">
                <a:effectLst/>
              </a:rPr>
              <a:t>Paul tells us that Christ is that Rock.</a:t>
            </a:r>
          </a:p>
          <a:p>
            <a:r>
              <a:rPr lang="en-US" sz="2400" dirty="0" smtClean="0">
                <a:effectLst/>
              </a:rPr>
              <a:t>When Peter said, "Thou art the Christ, the Son of the living God," Jesus said, "Upon this Rock, I will build My church, and the gates of hell shall not prevail against it."</a:t>
            </a:r>
          </a:p>
          <a:p>
            <a:r>
              <a:rPr lang="en-US" sz="2400" dirty="0" smtClean="0">
                <a:effectLst/>
              </a:rPr>
              <a:t>Paul </a:t>
            </a:r>
            <a:r>
              <a:rPr lang="en-US" sz="2400" dirty="0" smtClean="0">
                <a:solidFill>
                  <a:schemeClr val="tx1"/>
                </a:solidFill>
                <a:effectLst/>
              </a:rPr>
              <a:t>wrote:</a:t>
            </a:r>
            <a:r>
              <a:rPr lang="en-US" sz="2400" dirty="0" smtClean="0">
                <a:solidFill>
                  <a:schemeClr val="tx1"/>
                </a:solidFill>
                <a:effectLst/>
                <a:hlinkClick r:id="rId2"/>
              </a:rPr>
              <a:t>1 Corin. 3:11</a:t>
            </a:r>
            <a:r>
              <a:rPr lang="en-US" sz="2400" dirty="0" smtClean="0">
                <a:solidFill>
                  <a:schemeClr val="tx1"/>
                </a:solidFill>
                <a:effectLst/>
              </a:rPr>
              <a:t> </a:t>
            </a:r>
            <a:r>
              <a:rPr lang="en-US" sz="2400" dirty="0" smtClean="0">
                <a:effectLst/>
              </a:rPr>
              <a:t>“For other foundation can no man lay than that is laid, which is Jesus Christ.”</a:t>
            </a:r>
          </a:p>
          <a:p>
            <a:r>
              <a:rPr lang="en-US" sz="2400" dirty="0" smtClean="0">
                <a:effectLst/>
              </a:rPr>
              <a:t> On Christ the solid Rock we stand, all other ground is sinking sand.</a:t>
            </a:r>
          </a:p>
          <a:p>
            <a:endParaRPr lang="en-US" dirty="0"/>
          </a:p>
        </p:txBody>
      </p:sp>
    </p:spTree>
    <p:extLst>
      <p:ext uri="{BB962C8B-B14F-4D97-AF65-F5344CB8AC3E}">
        <p14:creationId xmlns:p14="http://schemas.microsoft.com/office/powerpoint/2010/main" val="48026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r>
              <a:rPr lang="en-US" dirty="0"/>
              <a:t>What Are You Building On?</a:t>
            </a:r>
          </a:p>
        </p:txBody>
      </p:sp>
      <p:sp>
        <p:nvSpPr>
          <p:cNvPr id="3" name="Content Placeholder 2"/>
          <p:cNvSpPr>
            <a:spLocks noGrp="1"/>
          </p:cNvSpPr>
          <p:nvPr>
            <p:ph idx="1"/>
          </p:nvPr>
        </p:nvSpPr>
        <p:spPr>
          <a:xfrm>
            <a:off x="457200" y="1524000"/>
            <a:ext cx="7086601" cy="4593563"/>
          </a:xfrm>
        </p:spPr>
        <p:txBody>
          <a:bodyPr>
            <a:normAutofit lnSpcReduction="10000"/>
          </a:bodyPr>
          <a:lstStyle/>
          <a:p>
            <a:pPr marL="0" indent="0">
              <a:buNone/>
            </a:pPr>
            <a:r>
              <a:rPr lang="en-US" sz="2400" b="1" dirty="0"/>
              <a:t>What foundation you build on is </a:t>
            </a:r>
            <a:r>
              <a:rPr lang="en-US" sz="2400" b="1" dirty="0" smtClean="0"/>
              <a:t>important</a:t>
            </a:r>
            <a:endParaRPr lang="en-US" sz="2400" dirty="0"/>
          </a:p>
          <a:p>
            <a:r>
              <a:rPr lang="en-US" sz="2400" dirty="0" smtClean="0"/>
              <a:t>Don’t </a:t>
            </a:r>
            <a:r>
              <a:rPr lang="en-US" sz="2400" dirty="0"/>
              <a:t>build on </a:t>
            </a:r>
            <a:r>
              <a:rPr lang="en-US" sz="2400" dirty="0" smtClean="0"/>
              <a:t>emotions. Why because feeling change. </a:t>
            </a:r>
          </a:p>
          <a:p>
            <a:r>
              <a:rPr lang="en-US" sz="2400" dirty="0" smtClean="0"/>
              <a:t>Our </a:t>
            </a:r>
            <a:r>
              <a:rPr lang="en-US" sz="2400" dirty="0"/>
              <a:t>f</a:t>
            </a:r>
            <a:r>
              <a:rPr lang="en-US" sz="2400" dirty="0" smtClean="0"/>
              <a:t>oundations </a:t>
            </a:r>
            <a:r>
              <a:rPr lang="en-US" sz="2400" dirty="0"/>
              <a:t>should </a:t>
            </a:r>
            <a:r>
              <a:rPr lang="en-US" sz="2400" dirty="0" smtClean="0"/>
              <a:t>not be </a:t>
            </a:r>
            <a:r>
              <a:rPr lang="en-US" sz="2400" dirty="0"/>
              <a:t>based on experiences, testimonies or </a:t>
            </a:r>
            <a:r>
              <a:rPr lang="en-US" sz="2400" dirty="0" smtClean="0"/>
              <a:t> the life </a:t>
            </a:r>
            <a:r>
              <a:rPr lang="en-US" sz="2400" dirty="0"/>
              <a:t>of others. </a:t>
            </a:r>
            <a:endParaRPr lang="en-US" sz="2400" dirty="0" smtClean="0"/>
          </a:p>
          <a:p>
            <a:r>
              <a:rPr lang="en-US" sz="2400" dirty="0" smtClean="0"/>
              <a:t>It should not be based on church </a:t>
            </a:r>
            <a:r>
              <a:rPr lang="en-US" sz="2400" dirty="0"/>
              <a:t>membership, baptism and/or church activities.</a:t>
            </a:r>
          </a:p>
          <a:p>
            <a:r>
              <a:rPr lang="en-US" sz="2400" dirty="0"/>
              <a:t>You can’t slide on the relationship of your parents/grandmother or good works, self-esteem, possession, </a:t>
            </a:r>
            <a:r>
              <a:rPr lang="en-US" sz="2400" dirty="0" smtClean="0"/>
              <a:t>self-determination to say you have a walk with God.</a:t>
            </a:r>
            <a:endParaRPr lang="en-US" sz="2400" dirty="0"/>
          </a:p>
          <a:p>
            <a:endParaRPr lang="en-US" sz="2000" dirty="0"/>
          </a:p>
        </p:txBody>
      </p:sp>
    </p:spTree>
    <p:extLst>
      <p:ext uri="{BB962C8B-B14F-4D97-AF65-F5344CB8AC3E}">
        <p14:creationId xmlns:p14="http://schemas.microsoft.com/office/powerpoint/2010/main" val="64382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5800"/>
          </a:xfrm>
        </p:spPr>
        <p:txBody>
          <a:bodyPr/>
          <a:lstStyle/>
          <a:p>
            <a:r>
              <a:rPr lang="en-US" dirty="0"/>
              <a:t>What Are You Building On?</a:t>
            </a:r>
          </a:p>
        </p:txBody>
      </p:sp>
      <p:sp>
        <p:nvSpPr>
          <p:cNvPr id="3" name="Content Placeholder 2"/>
          <p:cNvSpPr>
            <a:spLocks noGrp="1"/>
          </p:cNvSpPr>
          <p:nvPr>
            <p:ph idx="1"/>
          </p:nvPr>
        </p:nvSpPr>
        <p:spPr>
          <a:xfrm>
            <a:off x="569210" y="1524000"/>
            <a:ext cx="6745989" cy="4593563"/>
          </a:xfrm>
        </p:spPr>
        <p:txBody>
          <a:bodyPr>
            <a:normAutofit/>
          </a:bodyPr>
          <a:lstStyle/>
          <a:p>
            <a:pPr marL="0" indent="0">
              <a:buNone/>
            </a:pPr>
            <a:r>
              <a:rPr lang="en-US" sz="2400" dirty="0" smtClean="0">
                <a:effectLst/>
              </a:rPr>
              <a:t>THE IMPORTANCE OF THE SURE FOUNDATION.</a:t>
            </a:r>
          </a:p>
          <a:p>
            <a:r>
              <a:rPr lang="en-US" sz="2400" dirty="0" smtClean="0">
                <a:effectLst/>
              </a:rPr>
              <a:t>The storms and testing are going to come.</a:t>
            </a:r>
          </a:p>
          <a:p>
            <a:r>
              <a:rPr lang="en-US" sz="2400" dirty="0" smtClean="0">
                <a:effectLst/>
              </a:rPr>
              <a:t>Sooner or later your faith will be put to the test.</a:t>
            </a:r>
          </a:p>
          <a:p>
            <a:r>
              <a:rPr lang="en-US" sz="2400" dirty="0" smtClean="0">
                <a:effectLst/>
              </a:rPr>
              <a:t>You will face circumstances and situations for which you will have no answer.</a:t>
            </a:r>
          </a:p>
          <a:p>
            <a:r>
              <a:rPr lang="en-US" sz="2400" dirty="0" smtClean="0">
                <a:effectLst/>
              </a:rPr>
              <a:t> If your foundation </a:t>
            </a:r>
            <a:r>
              <a:rPr lang="en-US" sz="2400" dirty="0" smtClean="0"/>
              <a:t>is based on an</a:t>
            </a:r>
            <a:r>
              <a:rPr lang="en-US" sz="2400" dirty="0" smtClean="0">
                <a:effectLst/>
              </a:rPr>
              <a:t> emotional experience of great excitement and joy, it will come crashing down.</a:t>
            </a:r>
          </a:p>
          <a:p>
            <a:endParaRPr lang="en-US" sz="2400" dirty="0"/>
          </a:p>
        </p:txBody>
      </p:sp>
    </p:spTree>
    <p:extLst>
      <p:ext uri="{BB962C8B-B14F-4D97-AF65-F5344CB8AC3E}">
        <p14:creationId xmlns:p14="http://schemas.microsoft.com/office/powerpoint/2010/main" val="2184421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You Building On?</a:t>
            </a:r>
          </a:p>
        </p:txBody>
      </p:sp>
      <p:sp>
        <p:nvSpPr>
          <p:cNvPr id="3" name="Content Placeholder 2"/>
          <p:cNvSpPr>
            <a:spLocks noGrp="1"/>
          </p:cNvSpPr>
          <p:nvPr>
            <p:ph idx="1"/>
          </p:nvPr>
        </p:nvSpPr>
        <p:spPr/>
        <p:txBody>
          <a:bodyPr>
            <a:normAutofit/>
          </a:bodyPr>
          <a:lstStyle/>
          <a:p>
            <a:r>
              <a:rPr lang="en-US" sz="2400" dirty="0" smtClean="0"/>
              <a:t>You </a:t>
            </a:r>
            <a:r>
              <a:rPr lang="en-US" sz="2400" dirty="0"/>
              <a:t>don’t want to wait until you are in the middle of your storm to find out that you built your hope on something that will fail.</a:t>
            </a:r>
          </a:p>
          <a:p>
            <a:endParaRPr lang="en-US" sz="2400" dirty="0"/>
          </a:p>
        </p:txBody>
      </p:sp>
    </p:spTree>
    <p:extLst>
      <p:ext uri="{BB962C8B-B14F-4D97-AF65-F5344CB8AC3E}">
        <p14:creationId xmlns:p14="http://schemas.microsoft.com/office/powerpoint/2010/main" val="4080942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r>
              <a:rPr lang="en-US" dirty="0"/>
              <a:t>What Are You Building On?</a:t>
            </a:r>
          </a:p>
        </p:txBody>
      </p:sp>
      <p:sp>
        <p:nvSpPr>
          <p:cNvPr id="3" name="Content Placeholder 2"/>
          <p:cNvSpPr>
            <a:spLocks noGrp="1"/>
          </p:cNvSpPr>
          <p:nvPr>
            <p:ph idx="1"/>
          </p:nvPr>
        </p:nvSpPr>
        <p:spPr>
          <a:xfrm>
            <a:off x="457200" y="1524000"/>
            <a:ext cx="7010400" cy="3880773"/>
          </a:xfrm>
        </p:spPr>
        <p:txBody>
          <a:bodyPr>
            <a:normAutofit fontScale="92500"/>
          </a:bodyPr>
          <a:lstStyle/>
          <a:p>
            <a:r>
              <a:rPr lang="en-US" sz="2400" b="1" dirty="0"/>
              <a:t>Phil. 2:12</a:t>
            </a:r>
            <a:r>
              <a:rPr lang="en-US" sz="2400" dirty="0"/>
              <a:t>-Work out your soul salvation with fear and tremble- it takes work, working the word, practicing what he says.</a:t>
            </a:r>
          </a:p>
          <a:p>
            <a:r>
              <a:rPr lang="en-US" sz="2400" dirty="0"/>
              <a:t> </a:t>
            </a:r>
            <a:r>
              <a:rPr lang="en-US" sz="2400" b="1" dirty="0" smtClean="0"/>
              <a:t>Luke </a:t>
            </a:r>
            <a:r>
              <a:rPr lang="en-US" sz="2400" b="1" dirty="0"/>
              <a:t>6:43-45</a:t>
            </a:r>
            <a:r>
              <a:rPr lang="en-US" sz="2400" dirty="0"/>
              <a:t>-You know someone by their fruits. </a:t>
            </a:r>
            <a:r>
              <a:rPr lang="en-US" sz="2400" dirty="0" smtClean="0"/>
              <a:t>Sometimes </a:t>
            </a:r>
            <a:r>
              <a:rPr lang="en-US" sz="2400" dirty="0"/>
              <a:t>won’t know what you will produce or how you will respond until go through a situation. </a:t>
            </a:r>
          </a:p>
          <a:p>
            <a:r>
              <a:rPr lang="en-US" sz="2400" dirty="0"/>
              <a:t>What do you produce through your storm-strength, hope, peace or fear, anxiety, worry, hate </a:t>
            </a:r>
            <a:r>
              <a:rPr lang="en-US" sz="2400" dirty="0" smtClean="0"/>
              <a:t>etc.? </a:t>
            </a:r>
            <a:endParaRPr lang="en-US" sz="2400" dirty="0"/>
          </a:p>
          <a:p>
            <a:r>
              <a:rPr lang="en-US" sz="2400" dirty="0"/>
              <a:t>Actions not words determine where you really </a:t>
            </a:r>
            <a:r>
              <a:rPr lang="en-US" sz="2400" dirty="0" smtClean="0"/>
              <a:t>are in your walk with Christ.</a:t>
            </a:r>
            <a:endParaRPr lang="en-US" sz="2400" dirty="0"/>
          </a:p>
          <a:p>
            <a:endParaRPr lang="en-US" dirty="0"/>
          </a:p>
        </p:txBody>
      </p:sp>
    </p:spTree>
    <p:extLst>
      <p:ext uri="{BB962C8B-B14F-4D97-AF65-F5344CB8AC3E}">
        <p14:creationId xmlns:p14="http://schemas.microsoft.com/office/powerpoint/2010/main" val="4280636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699" y="381000"/>
            <a:ext cx="6347713" cy="914400"/>
          </a:xfrm>
        </p:spPr>
        <p:txBody>
          <a:bodyPr/>
          <a:lstStyle/>
          <a:p>
            <a:r>
              <a:rPr lang="en-US" dirty="0"/>
              <a:t>What Are You Building On?</a:t>
            </a:r>
          </a:p>
        </p:txBody>
      </p:sp>
      <p:sp>
        <p:nvSpPr>
          <p:cNvPr id="3" name="Content Placeholder 2"/>
          <p:cNvSpPr>
            <a:spLocks noGrp="1"/>
          </p:cNvSpPr>
          <p:nvPr>
            <p:ph idx="1"/>
          </p:nvPr>
        </p:nvSpPr>
        <p:spPr>
          <a:xfrm>
            <a:off x="49654" y="1447800"/>
            <a:ext cx="7543801" cy="4441163"/>
          </a:xfrm>
        </p:spPr>
        <p:txBody>
          <a:bodyPr>
            <a:normAutofit/>
          </a:bodyPr>
          <a:lstStyle/>
          <a:p>
            <a:r>
              <a:rPr lang="en-US" sz="2800" b="1" dirty="0"/>
              <a:t>Luke 6: 46-49:Storms will come whether you build your foundation on Christ or your circumstances, fears, money, relationships, position, job.</a:t>
            </a:r>
          </a:p>
          <a:p>
            <a:r>
              <a:rPr lang="en-US" sz="2800" dirty="0"/>
              <a:t>Any other foundation you build on will fail</a:t>
            </a:r>
            <a:r>
              <a:rPr lang="en-US" sz="2800" dirty="0" smtClean="0"/>
              <a:t>.</a:t>
            </a:r>
          </a:p>
          <a:p>
            <a:r>
              <a:rPr lang="en-US" sz="2800" dirty="0" smtClean="0"/>
              <a:t>If </a:t>
            </a:r>
            <a:r>
              <a:rPr lang="en-US" sz="2800" dirty="0"/>
              <a:t>your foundation has been built on some miraculous work of God, now that it seems God is silent and has not answered your cries, your house will be devastated.</a:t>
            </a:r>
          </a:p>
          <a:p>
            <a:pPr marL="0" indent="0">
              <a:buNone/>
            </a:pPr>
            <a:endParaRPr lang="en-US" dirty="0"/>
          </a:p>
        </p:txBody>
      </p:sp>
    </p:spTree>
    <p:extLst>
      <p:ext uri="{BB962C8B-B14F-4D97-AF65-F5344CB8AC3E}">
        <p14:creationId xmlns:p14="http://schemas.microsoft.com/office/powerpoint/2010/main" val="44261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You Building On?</a:t>
            </a:r>
          </a:p>
        </p:txBody>
      </p:sp>
      <p:sp>
        <p:nvSpPr>
          <p:cNvPr id="3" name="Content Placeholder 2"/>
          <p:cNvSpPr>
            <a:spLocks noGrp="1"/>
          </p:cNvSpPr>
          <p:nvPr>
            <p:ph idx="1"/>
          </p:nvPr>
        </p:nvSpPr>
        <p:spPr>
          <a:xfrm>
            <a:off x="152400" y="1447800"/>
            <a:ext cx="7391400" cy="4593563"/>
          </a:xfrm>
        </p:spPr>
        <p:txBody>
          <a:bodyPr>
            <a:normAutofit/>
          </a:bodyPr>
          <a:lstStyle/>
          <a:p>
            <a:r>
              <a:rPr lang="en-US" sz="2800" b="1" dirty="0"/>
              <a:t>Luke 6:48-49-</a:t>
            </a:r>
            <a:r>
              <a:rPr lang="en-US" sz="2800" dirty="0"/>
              <a:t>Must dig deep. Not just speak it. Must not only read the word the word but also study the word. He is a rewarder of those that diligently seek Him. It takes something on our part.</a:t>
            </a:r>
          </a:p>
          <a:p>
            <a:r>
              <a:rPr lang="en-US" sz="2800" dirty="0"/>
              <a:t>Can’t just speak the word-ex. God says to forgive and you refuse to forgive your brother or sister-We need to practice what we speak </a:t>
            </a:r>
            <a:r>
              <a:rPr lang="en-US" sz="2800" dirty="0" smtClean="0"/>
              <a:t>and </a:t>
            </a:r>
            <a:r>
              <a:rPr lang="en-US" sz="2800" dirty="0"/>
              <a:t>preach.</a:t>
            </a:r>
          </a:p>
          <a:p>
            <a:pPr marL="0" indent="0">
              <a:buNone/>
            </a:pPr>
            <a:endParaRPr lang="en-US" dirty="0"/>
          </a:p>
          <a:p>
            <a:endParaRPr lang="en-US" dirty="0"/>
          </a:p>
        </p:txBody>
      </p:sp>
    </p:spTree>
    <p:extLst>
      <p:ext uri="{BB962C8B-B14F-4D97-AF65-F5344CB8AC3E}">
        <p14:creationId xmlns:p14="http://schemas.microsoft.com/office/powerpoint/2010/main" val="133003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943" y="139700"/>
            <a:ext cx="6347713" cy="1320800"/>
          </a:xfrm>
        </p:spPr>
        <p:txBody>
          <a:bodyPr/>
          <a:lstStyle/>
          <a:p>
            <a:r>
              <a:rPr lang="en-US" dirty="0"/>
              <a:t>What Are You Building On?</a:t>
            </a:r>
          </a:p>
        </p:txBody>
      </p:sp>
      <p:sp>
        <p:nvSpPr>
          <p:cNvPr id="3" name="Content Placeholder 2"/>
          <p:cNvSpPr>
            <a:spLocks noGrp="1"/>
          </p:cNvSpPr>
          <p:nvPr>
            <p:ph idx="1"/>
          </p:nvPr>
        </p:nvSpPr>
        <p:spPr>
          <a:xfrm>
            <a:off x="0" y="990600"/>
            <a:ext cx="7467600" cy="5105400"/>
          </a:xfrm>
        </p:spPr>
        <p:txBody>
          <a:bodyPr>
            <a:normAutofit fontScale="92500" lnSpcReduction="20000"/>
          </a:bodyPr>
          <a:lstStyle/>
          <a:p>
            <a:r>
              <a:rPr lang="en-US" sz="2800" b="1" dirty="0" smtClean="0"/>
              <a:t>Stand </a:t>
            </a:r>
            <a:r>
              <a:rPr lang="en-US" sz="2800" b="1" dirty="0"/>
              <a:t>on His promises His word. Listen and follow the things he’s told us to do-forgive, love your enemy, be kind to one another, seek Him first etc.</a:t>
            </a:r>
          </a:p>
          <a:p>
            <a:r>
              <a:rPr lang="en-US" sz="2800" b="1" dirty="0" smtClean="0"/>
              <a:t>Eph</a:t>
            </a:r>
            <a:r>
              <a:rPr lang="en-US" sz="2800" b="1" dirty="0"/>
              <a:t>. 5:8-13</a:t>
            </a:r>
            <a:r>
              <a:rPr lang="en-US" sz="2800" dirty="0"/>
              <a:t>-Separate yourself from that which would hinder you from practicing the right </a:t>
            </a:r>
            <a:r>
              <a:rPr lang="en-US" sz="2800" dirty="0" smtClean="0"/>
              <a:t>things</a:t>
            </a:r>
          </a:p>
          <a:p>
            <a:r>
              <a:rPr lang="en-US" sz="2800" dirty="0" smtClean="0"/>
              <a:t>Evil communication corrupts good </a:t>
            </a:r>
            <a:r>
              <a:rPr lang="en-US" sz="2800" dirty="0"/>
              <a:t>manners-ex. some that is always negative and have nothing good to say to you or </a:t>
            </a:r>
            <a:r>
              <a:rPr lang="en-US" sz="2800" dirty="0" smtClean="0"/>
              <a:t>about you. </a:t>
            </a:r>
          </a:p>
          <a:p>
            <a:r>
              <a:rPr lang="en-US" sz="2800" dirty="0" smtClean="0"/>
              <a:t>Separate </a:t>
            </a:r>
            <a:r>
              <a:rPr lang="en-US" sz="2800" dirty="0"/>
              <a:t>your self. Let Christ be your light. Let Him instruct you in the direction you should go.</a:t>
            </a:r>
          </a:p>
          <a:p>
            <a:endParaRPr lang="en-US" dirty="0"/>
          </a:p>
        </p:txBody>
      </p:sp>
    </p:spTree>
    <p:extLst>
      <p:ext uri="{BB962C8B-B14F-4D97-AF65-F5344CB8AC3E}">
        <p14:creationId xmlns:p14="http://schemas.microsoft.com/office/powerpoint/2010/main" val="1512621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43" y="152400"/>
            <a:ext cx="6347713" cy="1320800"/>
          </a:xfrm>
        </p:spPr>
        <p:txBody>
          <a:bodyPr/>
          <a:lstStyle/>
          <a:p>
            <a:r>
              <a:rPr lang="en-US" dirty="0"/>
              <a:t>What Are You Building On?</a:t>
            </a:r>
          </a:p>
        </p:txBody>
      </p:sp>
      <p:sp>
        <p:nvSpPr>
          <p:cNvPr id="3" name="Content Placeholder 2"/>
          <p:cNvSpPr>
            <a:spLocks noGrp="1"/>
          </p:cNvSpPr>
          <p:nvPr>
            <p:ph idx="1"/>
          </p:nvPr>
        </p:nvSpPr>
        <p:spPr>
          <a:xfrm>
            <a:off x="152398" y="990600"/>
            <a:ext cx="7315201" cy="5486400"/>
          </a:xfrm>
        </p:spPr>
        <p:txBody>
          <a:bodyPr>
            <a:normAutofit fontScale="92500" lnSpcReduction="10000"/>
          </a:bodyPr>
          <a:lstStyle/>
          <a:p>
            <a:r>
              <a:rPr lang="en-US" sz="2800" b="1" dirty="0"/>
              <a:t>Eph. 5:14-15</a:t>
            </a:r>
            <a:r>
              <a:rPr lang="en-US" sz="2800" dirty="0"/>
              <a:t>-Awake, You Who Sleep-It been said you can sing, walk, talk, hear and think when we are asleep-but what we do in our sleep doesn’t </a:t>
            </a:r>
            <a:r>
              <a:rPr lang="en-US" sz="2800" dirty="0" smtClean="0"/>
              <a:t>always profit </a:t>
            </a:r>
            <a:r>
              <a:rPr lang="en-US" sz="2800" dirty="0"/>
              <a:t>us. </a:t>
            </a:r>
            <a:endParaRPr lang="en-US" sz="2800" dirty="0" smtClean="0"/>
          </a:p>
          <a:p>
            <a:r>
              <a:rPr lang="en-US" sz="2800" dirty="0" smtClean="0"/>
              <a:t>In </a:t>
            </a:r>
            <a:r>
              <a:rPr lang="en-US" sz="2800" dirty="0"/>
              <a:t>our sleep we are not thinking about putting God first in our lives, loving our enemies, forgiving those that despitefully </a:t>
            </a:r>
            <a:r>
              <a:rPr lang="en-US" sz="2800" dirty="0" smtClean="0"/>
              <a:t>use </a:t>
            </a:r>
            <a:r>
              <a:rPr lang="en-US" sz="2800" dirty="0"/>
              <a:t>us.</a:t>
            </a:r>
          </a:p>
          <a:p>
            <a:r>
              <a:rPr lang="en-US" sz="2800" dirty="0"/>
              <a:t>God wants us fully enlightened by His word and not be ruled or controlled by addictions, habits, hate, anger etc</a:t>
            </a:r>
            <a:r>
              <a:rPr lang="en-US" sz="2800" dirty="0" smtClean="0"/>
              <a:t>.</a:t>
            </a:r>
          </a:p>
          <a:p>
            <a:r>
              <a:rPr lang="en-US" sz="2800" b="1" dirty="0" smtClean="0"/>
              <a:t> </a:t>
            </a:r>
            <a:r>
              <a:rPr lang="en-US" sz="2800" b="1" dirty="0"/>
              <a:t>Eph. 5:16</a:t>
            </a:r>
            <a:r>
              <a:rPr lang="en-US" sz="2800" dirty="0"/>
              <a:t>- when we are awakened we can walk circumspectly- carefully, wisely not foolishly. </a:t>
            </a:r>
          </a:p>
          <a:p>
            <a:endParaRPr lang="en-US" dirty="0"/>
          </a:p>
          <a:p>
            <a:endParaRPr lang="en-US" dirty="0"/>
          </a:p>
        </p:txBody>
      </p:sp>
    </p:spTree>
    <p:extLst>
      <p:ext uri="{BB962C8B-B14F-4D97-AF65-F5344CB8AC3E}">
        <p14:creationId xmlns:p14="http://schemas.microsoft.com/office/powerpoint/2010/main" val="379345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a:t>What Are You Building On?</a:t>
            </a:r>
          </a:p>
        </p:txBody>
      </p:sp>
      <p:sp>
        <p:nvSpPr>
          <p:cNvPr id="3" name="Content Placeholder 2"/>
          <p:cNvSpPr>
            <a:spLocks noGrp="1"/>
          </p:cNvSpPr>
          <p:nvPr>
            <p:ph idx="1"/>
          </p:nvPr>
        </p:nvSpPr>
        <p:spPr>
          <a:xfrm>
            <a:off x="304800" y="1752600"/>
            <a:ext cx="7086599" cy="4267200"/>
          </a:xfrm>
        </p:spPr>
        <p:txBody>
          <a:bodyPr>
            <a:noAutofit/>
          </a:bodyPr>
          <a:lstStyle/>
          <a:p>
            <a:r>
              <a:rPr lang="en-US" sz="3200" dirty="0" smtClean="0">
                <a:effectLst/>
              </a:rPr>
              <a:t>One of the most important things to any building is the foundation on which it is built.</a:t>
            </a:r>
          </a:p>
          <a:p>
            <a:r>
              <a:rPr lang="en-US" sz="3200" dirty="0" smtClean="0">
                <a:effectLst/>
              </a:rPr>
              <a:t>As you are building your spiritual house of faith, and hope for the future, what kind of foundation are you building on?</a:t>
            </a:r>
          </a:p>
          <a:p>
            <a:endParaRPr lang="en-US" sz="3200" dirty="0"/>
          </a:p>
        </p:txBody>
      </p:sp>
    </p:spTree>
    <p:extLst>
      <p:ext uri="{BB962C8B-B14F-4D97-AF65-F5344CB8AC3E}">
        <p14:creationId xmlns:p14="http://schemas.microsoft.com/office/powerpoint/2010/main" val="635078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6347713" cy="1320800"/>
          </a:xfrm>
        </p:spPr>
        <p:txBody>
          <a:bodyPr/>
          <a:lstStyle/>
          <a:p>
            <a:r>
              <a:rPr lang="en-US" dirty="0"/>
              <a:t>What Are You Building On?</a:t>
            </a:r>
          </a:p>
        </p:txBody>
      </p:sp>
      <p:sp>
        <p:nvSpPr>
          <p:cNvPr id="3" name="Content Placeholder 2"/>
          <p:cNvSpPr>
            <a:spLocks noGrp="1"/>
          </p:cNvSpPr>
          <p:nvPr>
            <p:ph idx="1"/>
          </p:nvPr>
        </p:nvSpPr>
        <p:spPr>
          <a:xfrm>
            <a:off x="228600" y="1219200"/>
            <a:ext cx="7010400" cy="4822163"/>
          </a:xfrm>
        </p:spPr>
        <p:txBody>
          <a:bodyPr>
            <a:noAutofit/>
          </a:bodyPr>
          <a:lstStyle/>
          <a:p>
            <a:r>
              <a:rPr lang="en-US" sz="2400" b="1" dirty="0"/>
              <a:t>We can “Redeem the Time</a:t>
            </a:r>
            <a:r>
              <a:rPr lang="en-US" sz="2400" b="1" dirty="0" smtClean="0"/>
              <a:t>”-</a:t>
            </a:r>
            <a:r>
              <a:rPr lang="en-US" sz="2400" dirty="0"/>
              <a:t>M</a:t>
            </a:r>
            <a:r>
              <a:rPr lang="en-US" sz="2400" dirty="0" smtClean="0"/>
              <a:t>eans </a:t>
            </a:r>
            <a:r>
              <a:rPr lang="en-US" sz="2400" dirty="0"/>
              <a:t>m</a:t>
            </a:r>
            <a:r>
              <a:rPr lang="en-US" sz="2400" dirty="0" smtClean="0"/>
              <a:t>ake </a:t>
            </a:r>
            <a:r>
              <a:rPr lang="en-US" sz="2400" dirty="0"/>
              <a:t>the most of </a:t>
            </a:r>
            <a:r>
              <a:rPr lang="en-US" sz="2400" dirty="0" smtClean="0"/>
              <a:t>our </a:t>
            </a:r>
            <a:r>
              <a:rPr lang="en-US" sz="2400" dirty="0"/>
              <a:t>opportunities in our relationship with Christ. </a:t>
            </a:r>
            <a:endParaRPr lang="en-US" sz="2400" dirty="0" smtClean="0"/>
          </a:p>
          <a:p>
            <a:r>
              <a:rPr lang="en-US" sz="2400" dirty="0" smtClean="0"/>
              <a:t>You </a:t>
            </a:r>
            <a:r>
              <a:rPr lang="en-US" sz="2400" dirty="0"/>
              <a:t>have to take the time to have your own person experience with Christ. Study the bible and practically apply the word. </a:t>
            </a:r>
            <a:endParaRPr lang="en-US" sz="2400" dirty="0" smtClean="0"/>
          </a:p>
          <a:p>
            <a:r>
              <a:rPr lang="en-US" sz="2400" dirty="0" smtClean="0"/>
              <a:t>He </a:t>
            </a:r>
            <a:r>
              <a:rPr lang="en-US" sz="2400" dirty="0"/>
              <a:t>has given us His </a:t>
            </a:r>
            <a:r>
              <a:rPr lang="en-US" sz="2400" dirty="0" smtClean="0"/>
              <a:t>word. </a:t>
            </a:r>
            <a:r>
              <a:rPr lang="en-US" sz="2400" dirty="0"/>
              <a:t>A</a:t>
            </a:r>
            <a:r>
              <a:rPr lang="en-US" sz="2400" dirty="0" smtClean="0"/>
              <a:t>cknowledge </a:t>
            </a:r>
            <a:r>
              <a:rPr lang="en-US" sz="2400" dirty="0"/>
              <a:t>Him in all your ways and let Him direct </a:t>
            </a:r>
            <a:r>
              <a:rPr lang="en-US" sz="2400" dirty="0" smtClean="0"/>
              <a:t>you.</a:t>
            </a:r>
          </a:p>
          <a:p>
            <a:r>
              <a:rPr lang="en-US" sz="2400" dirty="0"/>
              <a:t>P</a:t>
            </a:r>
            <a:r>
              <a:rPr lang="en-US" sz="2400" dirty="0" smtClean="0"/>
              <a:t>ray</a:t>
            </a:r>
            <a:r>
              <a:rPr lang="en-US" sz="2400" dirty="0"/>
              <a:t>, </a:t>
            </a:r>
            <a:r>
              <a:rPr lang="en-US" sz="2400" dirty="0" smtClean="0"/>
              <a:t>don’t forsake </a:t>
            </a:r>
            <a:r>
              <a:rPr lang="en-US" sz="2400" dirty="0"/>
              <a:t>the fellowship of the people of God </a:t>
            </a:r>
          </a:p>
        </p:txBody>
      </p:sp>
    </p:spTree>
    <p:extLst>
      <p:ext uri="{BB962C8B-B14F-4D97-AF65-F5344CB8AC3E}">
        <p14:creationId xmlns:p14="http://schemas.microsoft.com/office/powerpoint/2010/main" val="2326054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
            <a:ext cx="6347713" cy="1320800"/>
          </a:xfrm>
        </p:spPr>
        <p:txBody>
          <a:bodyPr/>
          <a:lstStyle/>
          <a:p>
            <a:r>
              <a:rPr lang="en-US" dirty="0"/>
              <a:t>What Are You Building On?</a:t>
            </a:r>
          </a:p>
        </p:txBody>
      </p:sp>
      <p:sp>
        <p:nvSpPr>
          <p:cNvPr id="3" name="Content Placeholder 2"/>
          <p:cNvSpPr>
            <a:spLocks noGrp="1"/>
          </p:cNvSpPr>
          <p:nvPr>
            <p:ph idx="1"/>
          </p:nvPr>
        </p:nvSpPr>
        <p:spPr>
          <a:xfrm>
            <a:off x="76200" y="1143000"/>
            <a:ext cx="7391400" cy="4898363"/>
          </a:xfrm>
        </p:spPr>
        <p:txBody>
          <a:bodyPr>
            <a:normAutofit/>
          </a:bodyPr>
          <a:lstStyle/>
          <a:p>
            <a:r>
              <a:rPr lang="en-US" sz="2800" dirty="0"/>
              <a:t>Be doers not only hearers of His word. No one is immune to disappointments</a:t>
            </a:r>
          </a:p>
          <a:p>
            <a:r>
              <a:rPr lang="en-US" sz="2800" dirty="0"/>
              <a:t>Storms-trials, troubles, situations will come regardless of the foundation you build on. </a:t>
            </a:r>
            <a:endParaRPr lang="en-US" sz="2800" dirty="0" smtClean="0"/>
          </a:p>
          <a:p>
            <a:r>
              <a:rPr lang="en-US" sz="2800" dirty="0" smtClean="0"/>
              <a:t>God </a:t>
            </a:r>
            <a:r>
              <a:rPr lang="en-US" sz="2800" dirty="0"/>
              <a:t>doesn’t want us to lose out on what He has for us. Let your house survive the </a:t>
            </a:r>
            <a:r>
              <a:rPr lang="en-US" sz="2800" dirty="0" smtClean="0"/>
              <a:t>storm- </a:t>
            </a:r>
            <a:r>
              <a:rPr lang="en-US" sz="2800" dirty="0"/>
              <a:t>be doers of His word.  </a:t>
            </a:r>
          </a:p>
          <a:p>
            <a:endParaRPr lang="en-US" dirty="0"/>
          </a:p>
          <a:p>
            <a:endParaRPr lang="en-US" dirty="0"/>
          </a:p>
        </p:txBody>
      </p:sp>
    </p:spTree>
    <p:extLst>
      <p:ext uri="{BB962C8B-B14F-4D97-AF65-F5344CB8AC3E}">
        <p14:creationId xmlns:p14="http://schemas.microsoft.com/office/powerpoint/2010/main" val="248799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6200"/>
            <a:ext cx="6347713" cy="1320800"/>
          </a:xfrm>
        </p:spPr>
        <p:txBody>
          <a:bodyPr/>
          <a:lstStyle/>
          <a:p>
            <a:r>
              <a:rPr lang="en-US" dirty="0"/>
              <a:t>What Are You Building On?</a:t>
            </a:r>
          </a:p>
        </p:txBody>
      </p:sp>
      <p:sp>
        <p:nvSpPr>
          <p:cNvPr id="3" name="Content Placeholder 2"/>
          <p:cNvSpPr>
            <a:spLocks noGrp="1"/>
          </p:cNvSpPr>
          <p:nvPr>
            <p:ph idx="1"/>
          </p:nvPr>
        </p:nvSpPr>
        <p:spPr>
          <a:xfrm>
            <a:off x="304800" y="1397000"/>
            <a:ext cx="6677912" cy="4693573"/>
          </a:xfrm>
        </p:spPr>
        <p:txBody>
          <a:bodyPr>
            <a:normAutofit/>
          </a:bodyPr>
          <a:lstStyle/>
          <a:p>
            <a:pPr marL="0" indent="0">
              <a:buNone/>
            </a:pPr>
            <a:r>
              <a:rPr lang="en-US" sz="2800" b="1" dirty="0" smtClean="0"/>
              <a:t>Lay a strong foundation built on</a:t>
            </a:r>
          </a:p>
          <a:p>
            <a:r>
              <a:rPr lang="en-US" sz="2800" dirty="0" smtClean="0"/>
              <a:t>Salvation</a:t>
            </a:r>
          </a:p>
          <a:p>
            <a:r>
              <a:rPr lang="en-US" sz="2800" dirty="0" smtClean="0"/>
              <a:t>The Word of God</a:t>
            </a:r>
          </a:p>
          <a:p>
            <a:r>
              <a:rPr lang="en-US" sz="2800" dirty="0" smtClean="0"/>
              <a:t>Fellowship</a:t>
            </a:r>
          </a:p>
          <a:p>
            <a:r>
              <a:rPr lang="en-US" sz="2800" dirty="0" smtClean="0"/>
              <a:t>Spirit of Love and Giving</a:t>
            </a:r>
            <a:endParaRPr lang="en-US" sz="2800" dirty="0"/>
          </a:p>
        </p:txBody>
      </p:sp>
    </p:spTree>
    <p:extLst>
      <p:ext uri="{BB962C8B-B14F-4D97-AF65-F5344CB8AC3E}">
        <p14:creationId xmlns:p14="http://schemas.microsoft.com/office/powerpoint/2010/main" val="359707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Next Wednesday Bible Study</a:t>
            </a:r>
          </a:p>
          <a:p>
            <a:pPr marL="0" indent="0">
              <a:buNone/>
            </a:pPr>
            <a:r>
              <a:rPr lang="en-US" sz="3600" dirty="0" smtClean="0"/>
              <a:t>5/27/15-Healthy Christian Session</a:t>
            </a:r>
            <a:endParaRPr lang="en-US" sz="3600" dirty="0"/>
          </a:p>
        </p:txBody>
      </p:sp>
    </p:spTree>
    <p:extLst>
      <p:ext uri="{BB962C8B-B14F-4D97-AF65-F5344CB8AC3E}">
        <p14:creationId xmlns:p14="http://schemas.microsoft.com/office/powerpoint/2010/main" val="4076379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153400" cy="5334000"/>
          </a:xfrm>
        </p:spPr>
        <p:txBody>
          <a:bodyPr>
            <a:normAutofit fontScale="92500" lnSpcReduction="10000"/>
          </a:bodyPr>
          <a:lstStyle/>
          <a:p>
            <a:pPr marL="0" indent="0">
              <a:buNone/>
            </a:pPr>
            <a:r>
              <a:rPr lang="en-US" sz="2400" dirty="0" smtClean="0"/>
              <a:t>What kind of ground are you building on when your foundation is based on:</a:t>
            </a:r>
          </a:p>
          <a:p>
            <a:pPr marL="0" indent="0">
              <a:buNone/>
            </a:pPr>
            <a:r>
              <a:rPr lang="en-US" sz="2400" dirty="0" smtClean="0"/>
              <a:t>Feelings/emotions</a:t>
            </a:r>
          </a:p>
          <a:p>
            <a:pPr marL="0" indent="0">
              <a:buNone/>
            </a:pPr>
            <a:r>
              <a:rPr lang="en-US" sz="2400" dirty="0" smtClean="0"/>
              <a:t>Your own thoughts</a:t>
            </a:r>
          </a:p>
          <a:p>
            <a:pPr marL="0" indent="0">
              <a:buNone/>
            </a:pPr>
            <a:r>
              <a:rPr lang="en-US" sz="2400" dirty="0" smtClean="0"/>
              <a:t>How your day goes</a:t>
            </a:r>
          </a:p>
          <a:p>
            <a:pPr marL="0" indent="0">
              <a:buNone/>
            </a:pPr>
            <a:r>
              <a:rPr lang="en-US" sz="2400" dirty="0" smtClean="0"/>
              <a:t>Your Finances</a:t>
            </a:r>
          </a:p>
          <a:p>
            <a:pPr marL="0" indent="0">
              <a:buNone/>
            </a:pPr>
            <a:r>
              <a:rPr lang="en-US" sz="2400" dirty="0" smtClean="0"/>
              <a:t>Your Possessions</a:t>
            </a:r>
          </a:p>
          <a:p>
            <a:pPr marL="0" indent="0">
              <a:buNone/>
            </a:pPr>
            <a:r>
              <a:rPr lang="en-US" sz="2400" dirty="0" smtClean="0"/>
              <a:t>Your Relationship with others</a:t>
            </a:r>
          </a:p>
          <a:p>
            <a:pPr marL="0" indent="0">
              <a:buNone/>
            </a:pPr>
            <a:r>
              <a:rPr lang="en-US" sz="2400" dirty="0" smtClean="0"/>
              <a:t>If you are popular or receive a lot of attention</a:t>
            </a:r>
          </a:p>
          <a:p>
            <a:pPr marL="0" indent="0">
              <a:buNone/>
            </a:pPr>
            <a:r>
              <a:rPr lang="en-US" sz="2400" dirty="0" smtClean="0"/>
              <a:t>The Bible (Word of God)</a:t>
            </a:r>
          </a:p>
          <a:p>
            <a:pPr marL="0" indent="0">
              <a:buNone/>
            </a:pPr>
            <a:r>
              <a:rPr lang="en-US" sz="2400" dirty="0" smtClean="0"/>
              <a:t>God’s Promises</a:t>
            </a:r>
          </a:p>
          <a:p>
            <a:pPr marL="0" indent="0">
              <a:buNone/>
            </a:pPr>
            <a:r>
              <a:rPr lang="en-US" sz="2400" dirty="0" smtClean="0"/>
              <a:t>On what you see with your eyes</a:t>
            </a:r>
          </a:p>
          <a:p>
            <a:pPr marL="0" indent="0">
              <a:buNone/>
            </a:pPr>
            <a:endParaRPr lang="en-US" dirty="0"/>
          </a:p>
        </p:txBody>
      </p:sp>
    </p:spTree>
    <p:extLst>
      <p:ext uri="{BB962C8B-B14F-4D97-AF65-F5344CB8AC3E}">
        <p14:creationId xmlns:p14="http://schemas.microsoft.com/office/powerpoint/2010/main" val="2972810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90600"/>
          </a:xfrm>
        </p:spPr>
        <p:txBody>
          <a:bodyPr/>
          <a:lstStyle/>
          <a:p>
            <a:r>
              <a:rPr lang="en-US" dirty="0"/>
              <a:t>What Are You Building On?</a:t>
            </a:r>
          </a:p>
        </p:txBody>
      </p:sp>
      <p:sp>
        <p:nvSpPr>
          <p:cNvPr id="3" name="Content Placeholder 2"/>
          <p:cNvSpPr>
            <a:spLocks noGrp="1"/>
          </p:cNvSpPr>
          <p:nvPr>
            <p:ph idx="1"/>
          </p:nvPr>
        </p:nvSpPr>
        <p:spPr>
          <a:xfrm>
            <a:off x="304800" y="1981200"/>
            <a:ext cx="7238999" cy="4038600"/>
          </a:xfrm>
        </p:spPr>
        <p:txBody>
          <a:bodyPr>
            <a:normAutofit lnSpcReduction="10000"/>
          </a:bodyPr>
          <a:lstStyle/>
          <a:p>
            <a:r>
              <a:rPr lang="en-US" sz="2800" dirty="0" smtClean="0">
                <a:effectLst/>
              </a:rPr>
              <a:t>Some build their faith on what they have seen and heard. </a:t>
            </a:r>
          </a:p>
          <a:p>
            <a:r>
              <a:rPr lang="en-US" sz="2800" dirty="0" smtClean="0">
                <a:effectLst/>
              </a:rPr>
              <a:t>They go to a meeting where there seem to be many miracles taking place. They stand and weep as they hear the testimonies of those who claim their healing. They believe that God is real. </a:t>
            </a:r>
          </a:p>
          <a:p>
            <a:r>
              <a:rPr lang="en-US" sz="2800" dirty="0" smtClean="0">
                <a:effectLst/>
              </a:rPr>
              <a:t>Is this enough to keep us or is just a building block for our foundation?</a:t>
            </a:r>
            <a:endParaRPr lang="en-US" sz="2800" dirty="0"/>
          </a:p>
        </p:txBody>
      </p:sp>
    </p:spTree>
    <p:extLst>
      <p:ext uri="{BB962C8B-B14F-4D97-AF65-F5344CB8AC3E}">
        <p14:creationId xmlns:p14="http://schemas.microsoft.com/office/powerpoint/2010/main" val="221640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r>
              <a:rPr lang="en-US" dirty="0"/>
              <a:t>What Are You Building On?</a:t>
            </a:r>
          </a:p>
        </p:txBody>
      </p:sp>
      <p:sp>
        <p:nvSpPr>
          <p:cNvPr id="3" name="Content Placeholder 2"/>
          <p:cNvSpPr>
            <a:spLocks noGrp="1"/>
          </p:cNvSpPr>
          <p:nvPr>
            <p:ph idx="1"/>
          </p:nvPr>
        </p:nvSpPr>
        <p:spPr>
          <a:xfrm>
            <a:off x="457200" y="1752600"/>
            <a:ext cx="7010400" cy="4038600"/>
          </a:xfrm>
        </p:spPr>
        <p:txBody>
          <a:bodyPr>
            <a:normAutofit/>
          </a:bodyPr>
          <a:lstStyle/>
          <a:p>
            <a:r>
              <a:rPr lang="en-US" sz="2400" dirty="0" smtClean="0">
                <a:effectLst/>
              </a:rPr>
              <a:t>Others build their house of faith on feelings. The Mormons are encouraged to seek a burning heart experience to </a:t>
            </a:r>
            <a:r>
              <a:rPr lang="en-US" sz="2400" dirty="0" smtClean="0"/>
              <a:t>know </a:t>
            </a:r>
            <a:r>
              <a:rPr lang="en-US" sz="2400" dirty="0" smtClean="0">
                <a:effectLst/>
              </a:rPr>
              <a:t>whether or not the book of the Mormon is the true word of God. They will testify of the burning heart experience. Others will tell of exotic sensations or experiences with angels, maybe some vision or dream.</a:t>
            </a:r>
          </a:p>
          <a:p>
            <a:r>
              <a:rPr lang="en-US" sz="2400" dirty="0" smtClean="0"/>
              <a:t>Is this a strong enough foundation for in our Christian walks?</a:t>
            </a:r>
            <a:endParaRPr lang="en-US" sz="2400" dirty="0"/>
          </a:p>
        </p:txBody>
      </p:sp>
    </p:spTree>
    <p:extLst>
      <p:ext uri="{BB962C8B-B14F-4D97-AF65-F5344CB8AC3E}">
        <p14:creationId xmlns:p14="http://schemas.microsoft.com/office/powerpoint/2010/main" val="1449937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a:t>What Are You Building On?</a:t>
            </a:r>
          </a:p>
        </p:txBody>
      </p:sp>
      <p:sp>
        <p:nvSpPr>
          <p:cNvPr id="3" name="Content Placeholder 2"/>
          <p:cNvSpPr>
            <a:spLocks noGrp="1"/>
          </p:cNvSpPr>
          <p:nvPr>
            <p:ph idx="1"/>
          </p:nvPr>
        </p:nvSpPr>
        <p:spPr/>
        <p:txBody>
          <a:bodyPr/>
          <a:lstStyle/>
          <a:p>
            <a:r>
              <a:rPr lang="en-US" sz="2800" b="1" dirty="0"/>
              <a:t>How do </a:t>
            </a:r>
            <a:r>
              <a:rPr lang="en-US" sz="2800" b="1" dirty="0" smtClean="0"/>
              <a:t>we </a:t>
            </a:r>
            <a:r>
              <a:rPr lang="en-US" sz="2800" b="1" dirty="0"/>
              <a:t>make sure </a:t>
            </a:r>
            <a:r>
              <a:rPr lang="en-US" sz="2800" b="1" dirty="0" smtClean="0"/>
              <a:t>we our </a:t>
            </a:r>
            <a:r>
              <a:rPr lang="en-US" sz="2800" b="1" dirty="0"/>
              <a:t>building on a sure foundation?</a:t>
            </a:r>
          </a:p>
          <a:p>
            <a:endParaRPr lang="en-US" dirty="0"/>
          </a:p>
        </p:txBody>
      </p:sp>
    </p:spTree>
    <p:extLst>
      <p:ext uri="{BB962C8B-B14F-4D97-AF65-F5344CB8AC3E}">
        <p14:creationId xmlns:p14="http://schemas.microsoft.com/office/powerpoint/2010/main" val="24477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r>
              <a:rPr lang="en-US" dirty="0"/>
              <a:t>What Are You Building On?</a:t>
            </a:r>
          </a:p>
        </p:txBody>
      </p:sp>
      <p:sp>
        <p:nvSpPr>
          <p:cNvPr id="3" name="Content Placeholder 2"/>
          <p:cNvSpPr>
            <a:spLocks noGrp="1"/>
          </p:cNvSpPr>
          <p:nvPr>
            <p:ph idx="1"/>
          </p:nvPr>
        </p:nvSpPr>
        <p:spPr>
          <a:xfrm>
            <a:off x="381000" y="1752600"/>
            <a:ext cx="7162800" cy="4337973"/>
          </a:xfrm>
        </p:spPr>
        <p:txBody>
          <a:bodyPr>
            <a:normAutofit/>
          </a:bodyPr>
          <a:lstStyle/>
          <a:p>
            <a:r>
              <a:rPr lang="en-US" sz="2800" b="1" dirty="0"/>
              <a:t>I Corin. 3:9-16</a:t>
            </a:r>
            <a:r>
              <a:rPr lang="en-US" sz="2800" dirty="0"/>
              <a:t>-Be careful how your build your </a:t>
            </a:r>
            <a:r>
              <a:rPr lang="en-US" sz="2800" dirty="0" smtClean="0"/>
              <a:t>foundation.</a:t>
            </a:r>
          </a:p>
          <a:p>
            <a:r>
              <a:rPr lang="en-US" sz="2800" dirty="0" smtClean="0"/>
              <a:t>Let relationship and walk with God be </a:t>
            </a:r>
            <a:r>
              <a:rPr lang="en-US" sz="2800" dirty="0"/>
              <a:t>based on God’s word, not your opinion or the opinions of others. </a:t>
            </a:r>
            <a:endParaRPr lang="en-US" sz="2800" dirty="0" smtClean="0"/>
          </a:p>
          <a:p>
            <a:r>
              <a:rPr lang="en-US" sz="2800" dirty="0" smtClean="0"/>
              <a:t>Our foundation should </a:t>
            </a:r>
            <a:r>
              <a:rPr lang="en-US" sz="2800" dirty="0"/>
              <a:t>n</a:t>
            </a:r>
            <a:r>
              <a:rPr lang="en-US" sz="2800" dirty="0" smtClean="0"/>
              <a:t>ot be based on </a:t>
            </a:r>
            <a:r>
              <a:rPr lang="en-US" sz="2800" dirty="0"/>
              <a:t>our intellect or past </a:t>
            </a:r>
            <a:r>
              <a:rPr lang="en-US" sz="2800" dirty="0" smtClean="0"/>
              <a:t>experiences </a:t>
            </a:r>
            <a:r>
              <a:rPr lang="en-US" sz="2800" dirty="0"/>
              <a:t>but on Christ and His </a:t>
            </a:r>
            <a:r>
              <a:rPr lang="en-US" sz="2800" dirty="0" smtClean="0"/>
              <a:t>word.</a:t>
            </a:r>
            <a:endParaRPr lang="en-US" sz="2800" dirty="0"/>
          </a:p>
          <a:p>
            <a:endParaRPr lang="en-US" sz="2800" dirty="0"/>
          </a:p>
        </p:txBody>
      </p:sp>
    </p:spTree>
    <p:extLst>
      <p:ext uri="{BB962C8B-B14F-4D97-AF65-F5344CB8AC3E}">
        <p14:creationId xmlns:p14="http://schemas.microsoft.com/office/powerpoint/2010/main" val="245248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r>
              <a:rPr lang="en-US" dirty="0"/>
              <a:t>What Are You Building On?</a:t>
            </a:r>
          </a:p>
        </p:txBody>
      </p:sp>
      <p:sp>
        <p:nvSpPr>
          <p:cNvPr id="3" name="Content Placeholder 2"/>
          <p:cNvSpPr>
            <a:spLocks noGrp="1"/>
          </p:cNvSpPr>
          <p:nvPr>
            <p:ph idx="1"/>
          </p:nvPr>
        </p:nvSpPr>
        <p:spPr>
          <a:xfrm>
            <a:off x="609599" y="1490870"/>
            <a:ext cx="6804915" cy="4517363"/>
          </a:xfrm>
        </p:spPr>
        <p:txBody>
          <a:bodyPr>
            <a:normAutofit/>
          </a:bodyPr>
          <a:lstStyle/>
          <a:p>
            <a:r>
              <a:rPr lang="en-US" sz="2400" dirty="0" smtClean="0">
                <a:effectLst/>
              </a:rPr>
              <a:t>More specifically and in context, Jesus is talking about those who are building their hopes on the false doctrines taught by the false prophets.</a:t>
            </a:r>
          </a:p>
          <a:p>
            <a:r>
              <a:rPr lang="en-US" sz="2400" dirty="0" smtClean="0">
                <a:effectLst/>
              </a:rPr>
              <a:t>Those who seek to broaden the way to heaven.</a:t>
            </a:r>
          </a:p>
          <a:p>
            <a:r>
              <a:rPr lang="en-US" sz="2400" dirty="0" smtClean="0">
                <a:effectLst/>
              </a:rPr>
              <a:t>They were teaching that it really doesn't matter what you believe, so long as you are sincere, that all roads lead to heaven.</a:t>
            </a:r>
          </a:p>
          <a:p>
            <a:r>
              <a:rPr lang="en-US" sz="2400" dirty="0" smtClean="0">
                <a:effectLst/>
              </a:rPr>
              <a:t>They teach that there are other paths than Jesus.</a:t>
            </a:r>
          </a:p>
          <a:p>
            <a:pPr marL="0" indent="0">
              <a:buNone/>
            </a:pPr>
            <a:endParaRPr lang="en-US" dirty="0"/>
          </a:p>
        </p:txBody>
      </p:sp>
    </p:spTree>
    <p:extLst>
      <p:ext uri="{BB962C8B-B14F-4D97-AF65-F5344CB8AC3E}">
        <p14:creationId xmlns:p14="http://schemas.microsoft.com/office/powerpoint/2010/main" val="338683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90600"/>
          </a:xfrm>
        </p:spPr>
        <p:txBody>
          <a:bodyPr/>
          <a:lstStyle/>
          <a:p>
            <a:r>
              <a:rPr lang="en-US" dirty="0"/>
              <a:t>What Are You Building On?</a:t>
            </a:r>
          </a:p>
        </p:txBody>
      </p:sp>
      <p:sp>
        <p:nvSpPr>
          <p:cNvPr id="3" name="Content Placeholder 2"/>
          <p:cNvSpPr>
            <a:spLocks noGrp="1"/>
          </p:cNvSpPr>
          <p:nvPr>
            <p:ph idx="1"/>
          </p:nvPr>
        </p:nvSpPr>
        <p:spPr>
          <a:xfrm>
            <a:off x="579781" y="1600200"/>
            <a:ext cx="6347714" cy="3880773"/>
          </a:xfrm>
        </p:spPr>
        <p:txBody>
          <a:bodyPr>
            <a:normAutofit/>
          </a:bodyPr>
          <a:lstStyle/>
          <a:p>
            <a:r>
              <a:rPr lang="en-US" sz="2400" dirty="0" smtClean="0"/>
              <a:t>Having a </a:t>
            </a:r>
            <a:r>
              <a:rPr lang="en-US" sz="2400" dirty="0" smtClean="0">
                <a:effectLst/>
              </a:rPr>
              <a:t>solid foundation </a:t>
            </a:r>
            <a:r>
              <a:rPr lang="en-US" sz="2400" dirty="0" smtClean="0"/>
              <a:t>doesn’t </a:t>
            </a:r>
            <a:r>
              <a:rPr lang="en-US" sz="2400" dirty="0" smtClean="0">
                <a:effectLst/>
              </a:rPr>
              <a:t>happen just from our testimony. The person who testified of their healing from cancer may </a:t>
            </a:r>
            <a:r>
              <a:rPr lang="en-US" sz="2400" dirty="0" smtClean="0"/>
              <a:t>also experience financial difficulties</a:t>
            </a:r>
            <a:r>
              <a:rPr lang="en-US" sz="2400" dirty="0" smtClean="0">
                <a:effectLst/>
              </a:rPr>
              <a:t>. What happens to </a:t>
            </a:r>
            <a:r>
              <a:rPr lang="en-US" sz="2400" dirty="0" smtClean="0"/>
              <a:t>their</a:t>
            </a:r>
            <a:r>
              <a:rPr lang="en-US" sz="2400" dirty="0" smtClean="0">
                <a:effectLst/>
              </a:rPr>
              <a:t> faith then? </a:t>
            </a:r>
          </a:p>
          <a:p>
            <a:r>
              <a:rPr lang="en-US" sz="2400" dirty="0" smtClean="0">
                <a:effectLst/>
              </a:rPr>
              <a:t>What happens when our  Christian foundation is just based on healing. What happens when God doesn’t heal us as fast as we think He should. What happens to our foundation? </a:t>
            </a:r>
            <a:endParaRPr lang="en-US" sz="2400" dirty="0"/>
          </a:p>
        </p:txBody>
      </p:sp>
    </p:spTree>
    <p:extLst>
      <p:ext uri="{BB962C8B-B14F-4D97-AF65-F5344CB8AC3E}">
        <p14:creationId xmlns:p14="http://schemas.microsoft.com/office/powerpoint/2010/main" val="2991638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r>
              <a:rPr lang="en-US" dirty="0"/>
              <a:t>What Are You Building On?</a:t>
            </a:r>
          </a:p>
        </p:txBody>
      </p:sp>
      <p:sp>
        <p:nvSpPr>
          <p:cNvPr id="3" name="Content Placeholder 2"/>
          <p:cNvSpPr>
            <a:spLocks noGrp="1"/>
          </p:cNvSpPr>
          <p:nvPr>
            <p:ph idx="1"/>
          </p:nvPr>
        </p:nvSpPr>
        <p:spPr>
          <a:xfrm>
            <a:off x="609599" y="1524000"/>
            <a:ext cx="6347714" cy="4876800"/>
          </a:xfrm>
        </p:spPr>
        <p:txBody>
          <a:bodyPr>
            <a:noAutofit/>
          </a:bodyPr>
          <a:lstStyle/>
          <a:p>
            <a:r>
              <a:rPr lang="en-US" sz="2400" b="1" dirty="0"/>
              <a:t>Luke: </a:t>
            </a:r>
            <a:r>
              <a:rPr lang="en-US" sz="2400" b="1" dirty="0" smtClean="0"/>
              <a:t>6:46</a:t>
            </a:r>
            <a:r>
              <a:rPr lang="en-US" sz="2400" dirty="0" smtClean="0"/>
              <a:t>-Why </a:t>
            </a:r>
            <a:r>
              <a:rPr lang="en-US" sz="2400" dirty="0"/>
              <a:t>call Him Lord-Won’t do what He says. You know what His word says but neglect to do it.</a:t>
            </a:r>
          </a:p>
          <a:p>
            <a:r>
              <a:rPr lang="en-US" sz="2400" dirty="0"/>
              <a:t>Let God’s word be so important us that we follow what He says. </a:t>
            </a:r>
          </a:p>
          <a:p>
            <a:r>
              <a:rPr lang="en-US" sz="2400" dirty="0"/>
              <a:t>We need to be doers of His word not only a hearer of His word to obtain all God has for </a:t>
            </a:r>
            <a:r>
              <a:rPr lang="en-US" sz="2400" dirty="0" smtClean="0"/>
              <a:t>us.</a:t>
            </a:r>
          </a:p>
          <a:p>
            <a:r>
              <a:rPr lang="en-US" sz="2400" dirty="0" smtClean="0"/>
              <a:t>Calling </a:t>
            </a:r>
            <a:r>
              <a:rPr lang="en-US" sz="2400" dirty="0"/>
              <a:t>Jesus Lord is an empty statement if </a:t>
            </a:r>
            <a:r>
              <a:rPr lang="en-US" sz="2400" dirty="0" smtClean="0"/>
              <a:t>we never make </a:t>
            </a:r>
            <a:r>
              <a:rPr lang="en-US" sz="2400" dirty="0"/>
              <a:t>a </a:t>
            </a:r>
            <a:r>
              <a:rPr lang="en-US" sz="2400" dirty="0" smtClean="0"/>
              <a:t>choice to follow the Word of God and allow Him to make difference </a:t>
            </a:r>
            <a:r>
              <a:rPr lang="en-US" sz="2400" dirty="0"/>
              <a:t>in our lives.</a:t>
            </a:r>
          </a:p>
          <a:p>
            <a:endParaRPr lang="en-US" sz="2400" dirty="0"/>
          </a:p>
        </p:txBody>
      </p:sp>
    </p:spTree>
    <p:extLst>
      <p:ext uri="{BB962C8B-B14F-4D97-AF65-F5344CB8AC3E}">
        <p14:creationId xmlns:p14="http://schemas.microsoft.com/office/powerpoint/2010/main" val="10330859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152</TotalTime>
  <Words>1479</Words>
  <Application>Microsoft Office PowerPoint</Application>
  <PresentationFormat>On-screen Show (4:3)</PresentationFormat>
  <Paragraphs>103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What Are You Building On?</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Kind of Ground are you standing on?</dc:title>
  <dc:creator>vhanflstubbp</dc:creator>
  <cp:lastModifiedBy>AFCC</cp:lastModifiedBy>
  <cp:revision>17</cp:revision>
  <cp:lastPrinted>2015-05-19T14:44:42Z</cp:lastPrinted>
  <dcterms:created xsi:type="dcterms:W3CDTF">2015-03-18T13:11:53Z</dcterms:created>
  <dcterms:modified xsi:type="dcterms:W3CDTF">2015-05-21T00:19:05Z</dcterms:modified>
</cp:coreProperties>
</file>