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58" r:id="rId4"/>
    <p:sldId id="259" r:id="rId5"/>
    <p:sldId id="262" r:id="rId6"/>
    <p:sldId id="260" r:id="rId7"/>
    <p:sldId id="263" r:id="rId8"/>
    <p:sldId id="261" r:id="rId9"/>
    <p:sldId id="270" r:id="rId10"/>
    <p:sldId id="271" r:id="rId11"/>
    <p:sldId id="272" r:id="rId12"/>
    <p:sldId id="275" r:id="rId13"/>
    <p:sldId id="273" r:id="rId14"/>
    <p:sldId id="274" r:id="rId15"/>
    <p:sldId id="276" r:id="rId16"/>
    <p:sldId id="277" r:id="rId17"/>
    <p:sldId id="264" r:id="rId18"/>
    <p:sldId id="265" r:id="rId19"/>
    <p:sldId id="266" r:id="rId20"/>
    <p:sldId id="267" r:id="rId21"/>
    <p:sldId id="269"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312F29-BFDA-4BD6-B2BE-B64EF64A0EA5}" type="datetimeFigureOut">
              <a:rPr lang="en-US" smtClean="0"/>
              <a:t>5/6/2014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CB1D21-BFAC-4699-AE1A-314BED22ACA1}" type="slidenum">
              <a:rPr lang="en-US" smtClean="0"/>
              <a:t>‹#›</a:t>
            </a:fld>
            <a:endParaRPr lang="en-US" dirty="0"/>
          </a:p>
        </p:txBody>
      </p:sp>
    </p:spTree>
    <p:extLst>
      <p:ext uri="{BB962C8B-B14F-4D97-AF65-F5344CB8AC3E}">
        <p14:creationId xmlns:p14="http://schemas.microsoft.com/office/powerpoint/2010/main" val="4076945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399369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75918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183391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303030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230890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1215086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137999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204991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374345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2031037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3FFDAD-6B44-4791-9A8C-1FE9D77125A9}" type="datetimeFigureOut">
              <a:rPr lang="en-US" smtClean="0"/>
              <a:t>5/6/2014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E2C2C6-A38A-4A01-B0A1-528C1A2B625B}" type="slidenum">
              <a:rPr lang="en-US" smtClean="0"/>
              <a:t>‹#›</a:t>
            </a:fld>
            <a:endParaRPr lang="en-US" dirty="0"/>
          </a:p>
        </p:txBody>
      </p:sp>
    </p:spTree>
    <p:extLst>
      <p:ext uri="{BB962C8B-B14F-4D97-AF65-F5344CB8AC3E}">
        <p14:creationId xmlns:p14="http://schemas.microsoft.com/office/powerpoint/2010/main" val="41916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FFDAD-6B44-4791-9A8C-1FE9D77125A9}" type="datetimeFigureOut">
              <a:rPr lang="en-US" smtClean="0"/>
              <a:t>5/6/2014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2C2C6-A38A-4A01-B0A1-528C1A2B625B}" type="slidenum">
              <a:rPr lang="en-US" smtClean="0"/>
              <a:t>‹#›</a:t>
            </a:fld>
            <a:endParaRPr lang="en-US" dirty="0"/>
          </a:p>
        </p:txBody>
      </p:sp>
    </p:spTree>
    <p:extLst>
      <p:ext uri="{BB962C8B-B14F-4D97-AF65-F5344CB8AC3E}">
        <p14:creationId xmlns:p14="http://schemas.microsoft.com/office/powerpoint/2010/main" val="1770392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Kind of Ground Are You?</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smtClean="0"/>
              <a:t> </a:t>
            </a:r>
            <a:r>
              <a:rPr lang="en-US" b="1" dirty="0">
                <a:solidFill>
                  <a:schemeClr val="tx1"/>
                </a:solidFill>
              </a:rPr>
              <a:t>having been born again, not of corruptible seed but incorruptible, through the word of God which lives</a:t>
            </a:r>
          </a:p>
          <a:p>
            <a:r>
              <a:rPr lang="en-US" b="1" dirty="0">
                <a:solidFill>
                  <a:schemeClr val="tx1"/>
                </a:solidFill>
              </a:rPr>
              <a:t>and abides forever, </a:t>
            </a:r>
            <a:r>
              <a:rPr lang="en-US" b="1" dirty="0" smtClean="0">
                <a:solidFill>
                  <a:schemeClr val="tx1"/>
                </a:solidFill>
              </a:rPr>
              <a:t>I Peter 1:23</a:t>
            </a:r>
            <a:endParaRPr lang="en-US" b="1" dirty="0">
              <a:solidFill>
                <a:schemeClr val="tx1"/>
              </a:solidFill>
            </a:endParaRPr>
          </a:p>
        </p:txBody>
      </p:sp>
    </p:spTree>
    <p:extLst>
      <p:ext uri="{BB962C8B-B14F-4D97-AF65-F5344CB8AC3E}">
        <p14:creationId xmlns:p14="http://schemas.microsoft.com/office/powerpoint/2010/main" val="303616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Ground Are You?</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Seed Planted by the Wayside (hard ground)</a:t>
            </a:r>
          </a:p>
          <a:p>
            <a:r>
              <a:rPr lang="en-US" b="1" dirty="0" smtClean="0"/>
              <a:t>Spiritual</a:t>
            </a:r>
            <a:r>
              <a:rPr lang="en-US" dirty="0" smtClean="0"/>
              <a:t>: The </a:t>
            </a:r>
            <a:r>
              <a:rPr lang="en-US" dirty="0"/>
              <a:t>first type of soil is the seed sown along the path (wayside). As the seeds are tossed on the ground, the dirt is </a:t>
            </a:r>
            <a:r>
              <a:rPr lang="en-US" b="1" dirty="0"/>
              <a:t>so hard packed that the seeds are not able to penetrate</a:t>
            </a:r>
            <a:r>
              <a:rPr lang="en-US" dirty="0"/>
              <a:t> the soil which means they lie on top and become bird food. </a:t>
            </a:r>
          </a:p>
          <a:p>
            <a:r>
              <a:rPr lang="en-US" b="1" dirty="0"/>
              <a:t>Satan has total access to steal the Word</a:t>
            </a:r>
            <a:r>
              <a:rPr lang="en-US" dirty="0"/>
              <a:t> in this type of soil</a:t>
            </a:r>
            <a:r>
              <a:rPr lang="en-US" dirty="0" smtClean="0"/>
              <a:t>. </a:t>
            </a:r>
            <a:r>
              <a:rPr lang="en-US" b="1" dirty="0" smtClean="0"/>
              <a:t>It </a:t>
            </a:r>
            <a:r>
              <a:rPr lang="en-US" b="1" dirty="0"/>
              <a:t>is dangerous to become hard-hearted and not strive for </a:t>
            </a:r>
            <a:r>
              <a:rPr lang="en-US" b="1" dirty="0" smtClean="0"/>
              <a:t>understanding the Word of God.</a:t>
            </a:r>
            <a:endParaRPr lang="en-US" dirty="0"/>
          </a:p>
          <a:p>
            <a:endParaRPr lang="en-US" dirty="0"/>
          </a:p>
        </p:txBody>
      </p:sp>
    </p:spTree>
    <p:extLst>
      <p:ext uri="{BB962C8B-B14F-4D97-AF65-F5344CB8AC3E}">
        <p14:creationId xmlns:p14="http://schemas.microsoft.com/office/powerpoint/2010/main" val="845605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Ground Are You?</a:t>
            </a:r>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pPr marL="0" indent="0">
              <a:buNone/>
            </a:pPr>
            <a:r>
              <a:rPr lang="en-US" sz="11200" b="1" dirty="0" smtClean="0"/>
              <a:t>Planting Seed On Rocky Ground</a:t>
            </a:r>
          </a:p>
          <a:p>
            <a:r>
              <a:rPr lang="en-US" sz="11200" b="1" dirty="0"/>
              <a:t>In the Natural: </a:t>
            </a:r>
            <a:r>
              <a:rPr lang="en-US" sz="11200" dirty="0"/>
              <a:t>When soil is made of impenetrable stone, plant roots have a tough time getting the nutrients they need to survive. Rocks don’t enhance the productivity of the soil much. </a:t>
            </a:r>
            <a:r>
              <a:rPr lang="en-US" sz="11200" dirty="0"/>
              <a:t>Growing seed in rocky soil can be difficult. Rocky soil does not retain as much moisture as more fertile types of soil, and plant roots are often unable to penetrate the rock to collect water and </a:t>
            </a:r>
            <a:r>
              <a:rPr lang="en-US" sz="11200" dirty="0" smtClean="0"/>
              <a:t>food.</a:t>
            </a:r>
          </a:p>
          <a:p>
            <a:r>
              <a:rPr lang="en-US" sz="11200" b="1" dirty="0" smtClean="0"/>
              <a:t>Solution:</a:t>
            </a:r>
            <a:r>
              <a:rPr lang="en-US" sz="11200" dirty="0" smtClean="0"/>
              <a:t>  </a:t>
            </a:r>
            <a:r>
              <a:rPr lang="en-US" sz="11200" dirty="0"/>
              <a:t>R</a:t>
            </a:r>
            <a:r>
              <a:rPr lang="en-US" sz="11200" dirty="0" smtClean="0"/>
              <a:t>emove </a:t>
            </a:r>
            <a:r>
              <a:rPr lang="en-US" sz="11200" dirty="0"/>
              <a:t>the rocks from the soil or plant around the </a:t>
            </a:r>
            <a:r>
              <a:rPr lang="en-US" sz="11200" dirty="0" smtClean="0"/>
              <a:t>rocks. Preparing </a:t>
            </a:r>
            <a:r>
              <a:rPr lang="en-US" sz="11200" dirty="0"/>
              <a:t>rocky soil for planting can take some time, but you will be rewarded with rich soil </a:t>
            </a:r>
            <a:br>
              <a:rPr lang="en-US" sz="11200" dirty="0"/>
            </a:br>
            <a:r>
              <a:rPr lang="en-US" dirty="0"/>
              <a:t/>
            </a:r>
            <a:br>
              <a:rPr lang="en-US" dirty="0"/>
            </a:br>
            <a:endParaRPr lang="en-US" dirty="0"/>
          </a:p>
        </p:txBody>
      </p:sp>
    </p:spTree>
    <p:extLst>
      <p:ext uri="{BB962C8B-B14F-4D97-AF65-F5344CB8AC3E}">
        <p14:creationId xmlns:p14="http://schemas.microsoft.com/office/powerpoint/2010/main" val="2479269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Ground Are You?</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Planting Seed On Rocky </a:t>
            </a:r>
            <a:r>
              <a:rPr lang="en-US" b="1" dirty="0" smtClean="0"/>
              <a:t>Ground</a:t>
            </a:r>
          </a:p>
          <a:p>
            <a:r>
              <a:rPr lang="en-US" b="1" dirty="0" smtClean="0"/>
              <a:t>Spiritual:</a:t>
            </a:r>
            <a:r>
              <a:rPr lang="en-US" dirty="0" smtClean="0"/>
              <a:t> This </a:t>
            </a:r>
            <a:r>
              <a:rPr lang="en-US" dirty="0"/>
              <a:t>is the person who receives the Word with gladness and gets excited </a:t>
            </a:r>
            <a:r>
              <a:rPr lang="en-US" b="1" dirty="0"/>
              <a:t>but does not take the time to let roots develop.</a:t>
            </a:r>
            <a:r>
              <a:rPr lang="en-US" dirty="0"/>
              <a:t> </a:t>
            </a:r>
            <a:r>
              <a:rPr lang="en-US" dirty="0" smtClean="0"/>
              <a:t>They never </a:t>
            </a:r>
            <a:r>
              <a:rPr lang="en-US" dirty="0"/>
              <a:t>produce because there is no depth of soil to sustain this growth. Because of this they are very </a:t>
            </a:r>
            <a:r>
              <a:rPr lang="en-US" dirty="0" smtClean="0"/>
              <a:t>vulnerable, during </a:t>
            </a:r>
            <a:r>
              <a:rPr lang="en-US" dirty="0"/>
              <a:t>times of testing they quickly fall </a:t>
            </a:r>
            <a:r>
              <a:rPr lang="en-US" dirty="0" smtClean="0"/>
              <a:t>away. </a:t>
            </a:r>
            <a:endParaRPr lang="en-US" b="1" dirty="0"/>
          </a:p>
          <a:p>
            <a:r>
              <a:rPr lang="en-US" dirty="0"/>
              <a:t> </a:t>
            </a:r>
            <a:r>
              <a:rPr lang="en-US" b="1" dirty="0" smtClean="0"/>
              <a:t>It </a:t>
            </a:r>
            <a:r>
              <a:rPr lang="en-US" b="1" dirty="0"/>
              <a:t>is much easier to root out a </a:t>
            </a:r>
            <a:r>
              <a:rPr lang="en-US" b="1" dirty="0" smtClean="0"/>
              <a:t>seed </a:t>
            </a:r>
            <a:r>
              <a:rPr lang="en-US" b="1" dirty="0"/>
              <a:t>than an established tree.</a:t>
            </a:r>
            <a:endParaRPr lang="en-US" dirty="0"/>
          </a:p>
          <a:p>
            <a:endParaRPr lang="en-US" dirty="0"/>
          </a:p>
        </p:txBody>
      </p:sp>
    </p:spTree>
    <p:extLst>
      <p:ext uri="{BB962C8B-B14F-4D97-AF65-F5344CB8AC3E}">
        <p14:creationId xmlns:p14="http://schemas.microsoft.com/office/powerpoint/2010/main" val="194111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Ground Are You?</a:t>
            </a:r>
          </a:p>
        </p:txBody>
      </p:sp>
      <p:sp>
        <p:nvSpPr>
          <p:cNvPr id="3" name="Content Placeholder 2"/>
          <p:cNvSpPr>
            <a:spLocks noGrp="1"/>
          </p:cNvSpPr>
          <p:nvPr>
            <p:ph idx="1"/>
          </p:nvPr>
        </p:nvSpPr>
        <p:spPr/>
        <p:txBody>
          <a:bodyPr>
            <a:normAutofit fontScale="55000" lnSpcReduction="20000"/>
          </a:bodyPr>
          <a:lstStyle/>
          <a:p>
            <a:pPr marL="0" indent="0">
              <a:buNone/>
            </a:pPr>
            <a:r>
              <a:rPr lang="en-US" sz="4400" b="1" dirty="0" smtClean="0"/>
              <a:t>Planting on “thorny” Ground among weeds</a:t>
            </a:r>
          </a:p>
          <a:p>
            <a:r>
              <a:rPr lang="en-US" sz="4400" b="1" dirty="0" smtClean="0"/>
              <a:t>In the Natural</a:t>
            </a:r>
            <a:r>
              <a:rPr lang="en-US" sz="4400" dirty="0" smtClean="0"/>
              <a:t>: One </a:t>
            </a:r>
            <a:r>
              <a:rPr lang="en-US" sz="4400" dirty="0"/>
              <a:t>does not have to plant weeds or thistles. They just appear.  Thorns and weeds are the first plants to emerge. The thorns send out their shoots sideways. Very soon they can cover a piece of ground.  </a:t>
            </a:r>
          </a:p>
          <a:p>
            <a:r>
              <a:rPr lang="en-US" sz="4400" dirty="0" smtClean="0"/>
              <a:t>Many </a:t>
            </a:r>
            <a:r>
              <a:rPr lang="en-US" sz="4400" dirty="0"/>
              <a:t>weeds quickly become a frustrating, ongoing struggle if you don’t spot them early. Garden weeds can steal water, sunlight and soil nutrients from seeds and some even release toxic chemicals into the soil that inhibit the growth of other plants</a:t>
            </a:r>
            <a:r>
              <a:rPr lang="en-US" sz="4400" dirty="0" smtClean="0"/>
              <a:t>.</a:t>
            </a:r>
            <a:r>
              <a:rPr lang="en-US" sz="4400" dirty="0"/>
              <a:t> Weeds compete with productive crops or pasture, ultimately converting productive land into unusable </a:t>
            </a:r>
            <a:r>
              <a:rPr lang="en-US" sz="4400" dirty="0" smtClean="0"/>
              <a:t>scrub.</a:t>
            </a:r>
            <a:r>
              <a:rPr lang="en-US" sz="4400" dirty="0"/>
              <a:t/>
            </a:r>
            <a:br>
              <a:rPr lang="en-US" sz="4400" dirty="0"/>
            </a:br>
            <a:r>
              <a:rPr lang="en-US" sz="4400" b="1" dirty="0" smtClean="0"/>
              <a:t>Solution:</a:t>
            </a:r>
            <a:r>
              <a:rPr lang="en-US" sz="4400" dirty="0" smtClean="0"/>
              <a:t> Manual removal with a hoe, a good garden fork or knife to cut out the root of the weed, use weed killers or burn them.</a:t>
            </a:r>
            <a:endParaRPr lang="en-US" sz="4400" dirty="0"/>
          </a:p>
        </p:txBody>
      </p:sp>
    </p:spTree>
    <p:extLst>
      <p:ext uri="{BB962C8B-B14F-4D97-AF65-F5344CB8AC3E}">
        <p14:creationId xmlns:p14="http://schemas.microsoft.com/office/powerpoint/2010/main" val="2464553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Ground Are You?</a:t>
            </a:r>
          </a:p>
        </p:txBody>
      </p:sp>
      <p:sp>
        <p:nvSpPr>
          <p:cNvPr id="3" name="Content Placeholder 2"/>
          <p:cNvSpPr>
            <a:spLocks noGrp="1"/>
          </p:cNvSpPr>
          <p:nvPr>
            <p:ph idx="1"/>
          </p:nvPr>
        </p:nvSpPr>
        <p:spPr/>
        <p:txBody>
          <a:bodyPr>
            <a:normAutofit fontScale="47500" lnSpcReduction="20000"/>
          </a:bodyPr>
          <a:lstStyle/>
          <a:p>
            <a:pPr marL="0" indent="0">
              <a:buNone/>
            </a:pPr>
            <a:r>
              <a:rPr lang="en-US" sz="5100" b="1" dirty="0"/>
              <a:t>Planting on “thorny” Ground among </a:t>
            </a:r>
            <a:r>
              <a:rPr lang="en-US" sz="5100" b="1" dirty="0" smtClean="0"/>
              <a:t>weeds</a:t>
            </a:r>
          </a:p>
          <a:p>
            <a:r>
              <a:rPr lang="en-US" sz="5100" b="1" dirty="0" smtClean="0"/>
              <a:t>Spiritual : </a:t>
            </a:r>
            <a:r>
              <a:rPr lang="en-US" sz="5100" dirty="0" smtClean="0"/>
              <a:t>This </a:t>
            </a:r>
            <a:r>
              <a:rPr lang="en-US" sz="5100" dirty="0"/>
              <a:t>is the person who receives the Word; however the cares, worries, distractions and desires for other things are their main focus in life. </a:t>
            </a:r>
            <a:endParaRPr lang="en-US" sz="5100" dirty="0" smtClean="0"/>
          </a:p>
          <a:p>
            <a:r>
              <a:rPr lang="en-US" sz="5100" dirty="0" smtClean="0"/>
              <a:t>Like </a:t>
            </a:r>
            <a:r>
              <a:rPr lang="en-US" sz="5100" dirty="0"/>
              <a:t>a garden with both plants and weeds, there are only enough nutrients to sustain either the plants or the weeds, not both.</a:t>
            </a:r>
            <a:r>
              <a:rPr lang="en-US" sz="5100" b="1" dirty="0"/>
              <a:t> In other words, where you place your focus is where growth will happen in your life.</a:t>
            </a:r>
            <a:endParaRPr lang="en-US" sz="5100" dirty="0"/>
          </a:p>
          <a:p>
            <a:r>
              <a:rPr lang="en-US" sz="5100" dirty="0"/>
              <a:t>Modern day life is full of distractions. </a:t>
            </a:r>
            <a:r>
              <a:rPr lang="en-US" sz="5100" b="1" dirty="0"/>
              <a:t>Busyness is a terrible enemy! </a:t>
            </a:r>
            <a:r>
              <a:rPr lang="en-US" sz="5100" dirty="0"/>
              <a:t>We run from here to there filling up our lives with activities. Then when we are at home, it is easy to spend most of our time in front of a </a:t>
            </a:r>
            <a:r>
              <a:rPr lang="en-US" sz="5100" dirty="0" smtClean="0"/>
              <a:t>TV, computer,  iPad or texting. </a:t>
            </a:r>
            <a:r>
              <a:rPr lang="en-US" sz="5100" dirty="0"/>
              <a:t>By comparison, the time spent reading scripture or meditating on God’s word is minimal.</a:t>
            </a:r>
          </a:p>
          <a:p>
            <a:pPr marL="0" indent="0">
              <a:buNone/>
            </a:pPr>
            <a:endParaRPr lang="en-US" b="1" dirty="0"/>
          </a:p>
          <a:p>
            <a:endParaRPr lang="en-US" dirty="0"/>
          </a:p>
        </p:txBody>
      </p:sp>
    </p:spTree>
    <p:extLst>
      <p:ext uri="{BB962C8B-B14F-4D97-AF65-F5344CB8AC3E}">
        <p14:creationId xmlns:p14="http://schemas.microsoft.com/office/powerpoint/2010/main" val="2319562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Ground Are You?</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Planting in “good” ground.</a:t>
            </a:r>
          </a:p>
          <a:p>
            <a:r>
              <a:rPr lang="en-US" b="1" dirty="0" smtClean="0"/>
              <a:t>In The Natural</a:t>
            </a:r>
            <a:r>
              <a:rPr lang="en-US" dirty="0" smtClean="0"/>
              <a:t>: Planting seed in good soil, takes work also. There </a:t>
            </a:r>
            <a:r>
              <a:rPr lang="en-US" dirty="0"/>
              <a:t>is a lot of work involved in the planting and caring for a garden. </a:t>
            </a:r>
            <a:endParaRPr lang="en-US" dirty="0" smtClean="0"/>
          </a:p>
          <a:p>
            <a:r>
              <a:rPr lang="en-US" dirty="0" smtClean="0"/>
              <a:t>What </a:t>
            </a:r>
            <a:r>
              <a:rPr lang="en-US" dirty="0"/>
              <a:t>are some of the things you will need to plant a garden? You'll need a shovel to break up the ground and a rake to remove the rocks and keep the soil smooth. You need a hoe to chop down the weeds that might try to take over your garden. You will probably need some fertilizer and, unless it rains a lot, you will need a hose to water your garden, sunshine and most of all seed.</a:t>
            </a:r>
          </a:p>
          <a:p>
            <a:endParaRPr lang="en-US" dirty="0"/>
          </a:p>
        </p:txBody>
      </p:sp>
    </p:spTree>
    <p:extLst>
      <p:ext uri="{BB962C8B-B14F-4D97-AF65-F5344CB8AC3E}">
        <p14:creationId xmlns:p14="http://schemas.microsoft.com/office/powerpoint/2010/main" val="254888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Ground Are You?</a:t>
            </a:r>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pPr marL="0" indent="0">
              <a:buNone/>
            </a:pPr>
            <a:r>
              <a:rPr lang="en-US" sz="10000" b="1" dirty="0" smtClean="0"/>
              <a:t>Planting In “Good” Ground</a:t>
            </a:r>
          </a:p>
          <a:p>
            <a:r>
              <a:rPr lang="en-US" sz="10000" b="1" dirty="0" smtClean="0"/>
              <a:t>Spiritual : </a:t>
            </a:r>
            <a:r>
              <a:rPr lang="en-US" sz="10000" dirty="0" smtClean="0"/>
              <a:t>The </a:t>
            </a:r>
            <a:r>
              <a:rPr lang="en-US" sz="10000" dirty="0"/>
              <a:t>fourth type of soil is the seed that is sown on good ground. When the seed is received it yields fruit multiplying thirty, sixty or even a hundredfold what was sown. Planting in good ground</a:t>
            </a:r>
            <a:r>
              <a:rPr lang="en-US" sz="10000" b="1" dirty="0"/>
              <a:t> has an amazing return and is a surefire investment</a:t>
            </a:r>
            <a:r>
              <a:rPr lang="en-US" sz="10000" dirty="0"/>
              <a:t>.</a:t>
            </a:r>
          </a:p>
          <a:p>
            <a:r>
              <a:rPr lang="en-US" sz="10000" b="1" dirty="0"/>
              <a:t>Notice that the seed is the same</a:t>
            </a:r>
            <a:r>
              <a:rPr lang="en-US" sz="10000" dirty="0"/>
              <a:t>, however there is something special about the soil. This soil does </a:t>
            </a:r>
            <a:r>
              <a:rPr lang="en-US" sz="10000" b="1" dirty="0"/>
              <a:t>not have more, it has less. </a:t>
            </a:r>
            <a:r>
              <a:rPr lang="en-US" sz="10000" dirty="0"/>
              <a:t>Less rocks, less thorns, less hardness, less cares, less worries and less distractions so it has </a:t>
            </a:r>
            <a:r>
              <a:rPr lang="en-US" sz="10000" b="1" dirty="0"/>
              <a:t>more room for the seed to work and produce. </a:t>
            </a:r>
            <a:endParaRPr lang="en-US" sz="10000" dirty="0"/>
          </a:p>
          <a:p>
            <a:r>
              <a:rPr lang="en-US" sz="10000" dirty="0"/>
              <a:t>The element to having good producing soil is focusing, meditating and considering the Word of God continually.</a:t>
            </a:r>
            <a:r>
              <a:rPr lang="en-US" sz="10000" b="1" dirty="0"/>
              <a:t> Listening so that you hear and understand, </a:t>
            </a:r>
            <a:r>
              <a:rPr lang="en-US" sz="10000" dirty="0"/>
              <a:t>it is a continual process and it helps keep the weeds out.</a:t>
            </a:r>
          </a:p>
          <a:p>
            <a:pPr marL="0" indent="0">
              <a:buNone/>
            </a:pPr>
            <a:endParaRPr lang="en-US" b="1" dirty="0"/>
          </a:p>
        </p:txBody>
      </p:sp>
    </p:spTree>
    <p:extLst>
      <p:ext uri="{BB962C8B-B14F-4D97-AF65-F5344CB8AC3E}">
        <p14:creationId xmlns:p14="http://schemas.microsoft.com/office/powerpoint/2010/main" val="280753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7000" b="1" dirty="0"/>
              <a:t>Seeds</a:t>
            </a:r>
          </a:p>
          <a:p>
            <a:r>
              <a:rPr lang="en-US" sz="5800" b="1" dirty="0"/>
              <a:t>* A seed is alive: it contains life. </a:t>
            </a:r>
            <a:r>
              <a:rPr lang="en-US" sz="5800" dirty="0"/>
              <a:t>Your physical senses are incapable of judging whether a seed is alive or not. You cannot see,</a:t>
            </a:r>
          </a:p>
          <a:p>
            <a:r>
              <a:rPr lang="en-US" sz="5800" dirty="0"/>
              <a:t>feel, hear, smell, or taste the life in a seed. There is only one way to prove a seed is alive -- plant it.</a:t>
            </a:r>
          </a:p>
          <a:p>
            <a:r>
              <a:rPr lang="en-US" sz="5800" b="1" dirty="0"/>
              <a:t>* A seed does nothing until planted. </a:t>
            </a:r>
            <a:r>
              <a:rPr lang="en-US" sz="5800" dirty="0"/>
              <a:t>Seeds do not grow sitting in a sack on your shelf. They must be planted in the proper</a:t>
            </a:r>
          </a:p>
          <a:p>
            <a:r>
              <a:rPr lang="en-US" sz="5800" dirty="0"/>
              <a:t>place. If you desire the Word of God to produce in your life, </a:t>
            </a:r>
            <a:r>
              <a:rPr lang="en-US" sz="5800" i="1" dirty="0"/>
              <a:t>you </a:t>
            </a:r>
            <a:r>
              <a:rPr lang="en-US" sz="5800" dirty="0"/>
              <a:t>must decide to plant the Word in your heart and mind.</a:t>
            </a:r>
          </a:p>
          <a:p>
            <a:r>
              <a:rPr lang="en-US" sz="5800" b="1" dirty="0"/>
              <a:t>* A seed is much smaller than the plant it produces. </a:t>
            </a:r>
            <a:r>
              <a:rPr lang="en-US" sz="5800" dirty="0"/>
              <a:t>The problem you face may seem huge. In comparison, a scripture </a:t>
            </a:r>
            <a:r>
              <a:rPr lang="en-US" sz="5800" dirty="0" smtClean="0"/>
              <a:t>may seem </a:t>
            </a:r>
            <a:r>
              <a:rPr lang="en-US" sz="5800" dirty="0"/>
              <a:t>very small. But when planted, that Word will grow in you and overcome the problem</a:t>
            </a:r>
            <a:r>
              <a:rPr lang="en-US" sz="5800" dirty="0" smtClean="0"/>
              <a:t>.</a:t>
            </a:r>
            <a:endParaRPr lang="en-US" sz="5800" dirty="0"/>
          </a:p>
        </p:txBody>
      </p:sp>
    </p:spTree>
    <p:extLst>
      <p:ext uri="{BB962C8B-B14F-4D97-AF65-F5344CB8AC3E}">
        <p14:creationId xmlns:p14="http://schemas.microsoft.com/office/powerpoint/2010/main" val="3297373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3800" b="1" dirty="0" smtClean="0"/>
              <a:t>Seeds</a:t>
            </a:r>
          </a:p>
          <a:p>
            <a:r>
              <a:rPr lang="en-US" b="1" dirty="0"/>
              <a:t>* A seed always produces after its kind. </a:t>
            </a:r>
            <a:r>
              <a:rPr lang="en-US" dirty="0" smtClean="0"/>
              <a:t>Do </a:t>
            </a:r>
            <a:r>
              <a:rPr lang="en-US" dirty="0"/>
              <a:t>not be deceived, God is not mocked; for whatever a man sows, that </a:t>
            </a:r>
            <a:r>
              <a:rPr lang="en-US" dirty="0" smtClean="0"/>
              <a:t>he will </a:t>
            </a:r>
            <a:r>
              <a:rPr lang="en-US" dirty="0"/>
              <a:t>also reap</a:t>
            </a:r>
            <a:r>
              <a:rPr lang="en-US" dirty="0" smtClean="0"/>
              <a:t>. Gal 6:7</a:t>
            </a:r>
            <a:endParaRPr lang="en-US" dirty="0"/>
          </a:p>
          <a:p>
            <a:r>
              <a:rPr lang="en-US" b="1" dirty="0"/>
              <a:t>* A seed is powerful. </a:t>
            </a:r>
            <a:r>
              <a:rPr lang="en-US" dirty="0"/>
              <a:t>As a seed begins to grow, it will push up dirt, rocks, etc. Whatever the obstacles are, God's Word </a:t>
            </a:r>
            <a:r>
              <a:rPr lang="en-US" dirty="0" smtClean="0"/>
              <a:t>planted in </a:t>
            </a:r>
            <a:r>
              <a:rPr lang="en-US" dirty="0"/>
              <a:t>your heart will push them out of the way.</a:t>
            </a:r>
          </a:p>
          <a:p>
            <a:r>
              <a:rPr lang="en-US" b="1" dirty="0"/>
              <a:t>* A seed begins its growth in secret (underground). </a:t>
            </a:r>
            <a:r>
              <a:rPr lang="en-US" dirty="0"/>
              <a:t>The only way to tell if a seed is growing is to dig it up, or wait for a </a:t>
            </a:r>
            <a:r>
              <a:rPr lang="en-US" dirty="0" smtClean="0"/>
              <a:t>plant to </a:t>
            </a:r>
            <a:r>
              <a:rPr lang="en-US" dirty="0"/>
              <a:t>appear. If you dig up a seed, you may kill it.</a:t>
            </a:r>
          </a:p>
        </p:txBody>
      </p:sp>
    </p:spTree>
    <p:extLst>
      <p:ext uri="{BB962C8B-B14F-4D97-AF65-F5344CB8AC3E}">
        <p14:creationId xmlns:p14="http://schemas.microsoft.com/office/powerpoint/2010/main" val="550456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800" b="1" dirty="0" smtClean="0"/>
              <a:t>Seeds</a:t>
            </a:r>
          </a:p>
          <a:p>
            <a:r>
              <a:rPr lang="en-US" b="1" dirty="0"/>
              <a:t>A seed takes time to produce. </a:t>
            </a:r>
            <a:r>
              <a:rPr lang="en-US" dirty="0"/>
              <a:t>No one expects a seed to produce a harvest the same day that seed is planted. Sometimes </a:t>
            </a:r>
            <a:r>
              <a:rPr lang="en-US" dirty="0" smtClean="0"/>
              <a:t>the Word </a:t>
            </a:r>
            <a:r>
              <a:rPr lang="en-US" dirty="0"/>
              <a:t>of God seems to spring up and bear fruit immediately. Yet, if we knew the details, we would understand that the </a:t>
            </a:r>
            <a:r>
              <a:rPr lang="en-US" dirty="0" smtClean="0"/>
              <a:t>fruit of </a:t>
            </a:r>
            <a:r>
              <a:rPr lang="en-US" dirty="0"/>
              <a:t>the Word grew in that person's life over time.</a:t>
            </a:r>
          </a:p>
          <a:p>
            <a:r>
              <a:rPr lang="en-US" b="1" dirty="0"/>
              <a:t>* A seed is persistent. </a:t>
            </a:r>
            <a:r>
              <a:rPr lang="en-US" dirty="0"/>
              <a:t>A seed never gives up, but works day and night. Even when you are sleeping, the seed you have </a:t>
            </a:r>
            <a:r>
              <a:rPr lang="en-US" dirty="0" smtClean="0"/>
              <a:t>planted is </a:t>
            </a:r>
            <a:r>
              <a:rPr lang="en-US" dirty="0"/>
              <a:t>working to grow and express itself in a fruitful harvest</a:t>
            </a:r>
            <a:r>
              <a:rPr lang="en-US" dirty="0" smtClean="0"/>
              <a:t>.</a:t>
            </a:r>
            <a:endParaRPr lang="en-US" dirty="0"/>
          </a:p>
        </p:txBody>
      </p:sp>
    </p:spTree>
    <p:extLst>
      <p:ext uri="{BB962C8B-B14F-4D97-AF65-F5344CB8AC3E}">
        <p14:creationId xmlns:p14="http://schemas.microsoft.com/office/powerpoint/2010/main" val="2489157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lstStyle/>
          <a:p>
            <a:r>
              <a:rPr lang="en-US" dirty="0"/>
              <a:t>Most people expect God's Word to work like a stick of dynamite -- but God's Word is like a seed</a:t>
            </a:r>
            <a:r>
              <a:rPr lang="en-US" dirty="0" smtClean="0"/>
              <a:t>.</a:t>
            </a:r>
          </a:p>
          <a:p>
            <a:r>
              <a:rPr lang="en-US" dirty="0" smtClean="0"/>
              <a:t>The Word of God takes time to grow in our hearts and impact our lives.</a:t>
            </a:r>
            <a:endParaRPr lang="en-US" dirty="0"/>
          </a:p>
        </p:txBody>
      </p:sp>
    </p:spTree>
    <p:extLst>
      <p:ext uri="{BB962C8B-B14F-4D97-AF65-F5344CB8AC3E}">
        <p14:creationId xmlns:p14="http://schemas.microsoft.com/office/powerpoint/2010/main" val="421939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4000" b="1" dirty="0" smtClean="0"/>
              <a:t>Seeds</a:t>
            </a:r>
          </a:p>
          <a:p>
            <a:r>
              <a:rPr lang="en-US" b="1" dirty="0"/>
              <a:t>A seed is not affected by other seeds. </a:t>
            </a:r>
            <a:r>
              <a:rPr lang="en-US" dirty="0"/>
              <a:t>Whatever happens to other seeds does not make any difference to a specific seed. Each</a:t>
            </a:r>
          </a:p>
          <a:p>
            <a:pPr marL="0" indent="0">
              <a:buNone/>
            </a:pPr>
            <a:r>
              <a:rPr lang="en-US" dirty="0" smtClean="0"/>
              <a:t>     seed </a:t>
            </a:r>
            <a:r>
              <a:rPr lang="en-US" dirty="0"/>
              <a:t>sticks to its own task. One wheat seed planted in a corn field </a:t>
            </a:r>
            <a:r>
              <a:rPr lang="en-US" dirty="0" smtClean="0"/>
              <a:t>   </a:t>
            </a:r>
          </a:p>
          <a:p>
            <a:pPr marL="0" indent="0">
              <a:buNone/>
            </a:pPr>
            <a:r>
              <a:rPr lang="en-US" dirty="0"/>
              <a:t> </a:t>
            </a:r>
            <a:r>
              <a:rPr lang="en-US" dirty="0" smtClean="0"/>
              <a:t>     will </a:t>
            </a:r>
            <a:r>
              <a:rPr lang="en-US" dirty="0"/>
              <a:t>still produce wheat. Seed does not </a:t>
            </a:r>
            <a:r>
              <a:rPr lang="en-US" dirty="0" smtClean="0"/>
              <a:t>become discouraged</a:t>
            </a:r>
            <a:r>
              <a:rPr lang="en-US" dirty="0"/>
              <a:t>, or </a:t>
            </a:r>
            <a:r>
              <a:rPr lang="en-US" dirty="0" smtClean="0"/>
              <a:t>   </a:t>
            </a:r>
          </a:p>
          <a:p>
            <a:pPr marL="0" indent="0">
              <a:buNone/>
            </a:pPr>
            <a:r>
              <a:rPr lang="en-US" dirty="0"/>
              <a:t> </a:t>
            </a:r>
            <a:r>
              <a:rPr lang="en-US" dirty="0" smtClean="0"/>
              <a:t>     quit</a:t>
            </a:r>
            <a:r>
              <a:rPr lang="en-US" dirty="0"/>
              <a:t>, even if other seeds die.</a:t>
            </a:r>
          </a:p>
          <a:p>
            <a:r>
              <a:rPr lang="en-US" b="1" dirty="0"/>
              <a:t>* A seed will stop growing without nourishment. </a:t>
            </a:r>
            <a:r>
              <a:rPr lang="en-US" dirty="0"/>
              <a:t>Planting a seed is not enough to assure a harvest. Seed must be protected</a:t>
            </a:r>
          </a:p>
          <a:p>
            <a:pPr marL="0" indent="0">
              <a:buNone/>
            </a:pPr>
            <a:r>
              <a:rPr lang="en-US" dirty="0" smtClean="0"/>
              <a:t>      and </a:t>
            </a:r>
            <a:r>
              <a:rPr lang="en-US" dirty="0"/>
              <a:t>taken care of until harvest time. A seed which is dug up, or not </a:t>
            </a:r>
            <a:r>
              <a:rPr lang="en-US" dirty="0" smtClean="0"/>
              <a:t>  </a:t>
            </a:r>
          </a:p>
          <a:p>
            <a:pPr marL="0" indent="0">
              <a:buNone/>
            </a:pPr>
            <a:r>
              <a:rPr lang="en-US" dirty="0"/>
              <a:t> </a:t>
            </a:r>
            <a:r>
              <a:rPr lang="en-US" dirty="0" smtClean="0"/>
              <a:t>      watered</a:t>
            </a:r>
            <a:r>
              <a:rPr lang="en-US" dirty="0"/>
              <a:t>, will not produce.</a:t>
            </a:r>
          </a:p>
          <a:p>
            <a:r>
              <a:rPr lang="en-US" b="1" dirty="0"/>
              <a:t>* More seeds planted produce a larger harvest. </a:t>
            </a:r>
            <a:r>
              <a:rPr lang="en-US" dirty="0" smtClean="0"/>
              <a:t>But </a:t>
            </a:r>
            <a:r>
              <a:rPr lang="en-US" dirty="0"/>
              <a:t>this I say: He who sows sparingly will also reap sparingly</a:t>
            </a:r>
            <a:r>
              <a:rPr lang="en-US" dirty="0" smtClean="0"/>
              <a:t>, </a:t>
            </a:r>
            <a:r>
              <a:rPr lang="en-US" dirty="0"/>
              <a:t>and he who sows bountifully will also reap bountifully</a:t>
            </a:r>
            <a:r>
              <a:rPr lang="en-US" dirty="0" smtClean="0"/>
              <a:t>. II </a:t>
            </a:r>
            <a:r>
              <a:rPr lang="en-US" dirty="0" smtClean="0"/>
              <a:t>Corin</a:t>
            </a:r>
            <a:r>
              <a:rPr lang="en-US" dirty="0" smtClean="0"/>
              <a:t>. 9:6</a:t>
            </a:r>
            <a:endParaRPr lang="en-US" dirty="0"/>
          </a:p>
        </p:txBody>
      </p:sp>
    </p:spTree>
    <p:extLst>
      <p:ext uri="{BB962C8B-B14F-4D97-AF65-F5344CB8AC3E}">
        <p14:creationId xmlns:p14="http://schemas.microsoft.com/office/powerpoint/2010/main" val="3988143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400" b="1" i="1" dirty="0"/>
              <a:t>The best way to plant the seed of God's Word in your life is by speaking the Word</a:t>
            </a:r>
            <a:r>
              <a:rPr lang="en-US" sz="2400" i="1" dirty="0"/>
              <a:t>. </a:t>
            </a:r>
            <a:r>
              <a:rPr lang="en-US" sz="2400" dirty="0"/>
              <a:t>Hearing others speak the </a:t>
            </a:r>
            <a:r>
              <a:rPr lang="en-US" sz="2400" dirty="0" smtClean="0"/>
              <a:t>Word </a:t>
            </a:r>
            <a:r>
              <a:rPr lang="en-US" sz="2400" dirty="0" smtClean="0"/>
              <a:t>is </a:t>
            </a:r>
            <a:r>
              <a:rPr lang="en-US" sz="2400" dirty="0"/>
              <a:t>good </a:t>
            </a:r>
            <a:r>
              <a:rPr lang="en-US" sz="2400" i="1" dirty="0"/>
              <a:t>– </a:t>
            </a:r>
            <a:r>
              <a:rPr lang="en-US" sz="2400" dirty="0"/>
              <a:t>but will not produce as bountiful a harvest </a:t>
            </a:r>
            <a:r>
              <a:rPr lang="en-US" sz="2400" dirty="0" smtClean="0"/>
              <a:t>as </a:t>
            </a:r>
            <a:r>
              <a:rPr lang="en-US" sz="2400" dirty="0" smtClean="0"/>
              <a:t>speaking </a:t>
            </a:r>
            <a:r>
              <a:rPr lang="en-US" sz="2400" dirty="0"/>
              <a:t>the Word yourself. </a:t>
            </a:r>
            <a:endParaRPr lang="en-US" sz="2400" dirty="0" smtClean="0"/>
          </a:p>
          <a:p>
            <a:r>
              <a:rPr lang="en-US" sz="2400" dirty="0"/>
              <a:t> </a:t>
            </a:r>
            <a:r>
              <a:rPr lang="en-US" sz="2400" dirty="0" smtClean="0"/>
              <a:t>Speaking </a:t>
            </a:r>
            <a:r>
              <a:rPr lang="en-US" sz="2400" dirty="0"/>
              <a:t>God's Word </a:t>
            </a:r>
            <a:r>
              <a:rPr lang="en-US" sz="2400" dirty="0" smtClean="0"/>
              <a:t>with your </a:t>
            </a:r>
            <a:r>
              <a:rPr lang="en-US" sz="2400" dirty="0"/>
              <a:t>mouth is essential. As we speak God's Word we are planting the seed in our heart for the harvest of </a:t>
            </a:r>
            <a:r>
              <a:rPr lang="en-US" sz="2400" dirty="0" smtClean="0"/>
              <a:t>results we </a:t>
            </a:r>
            <a:r>
              <a:rPr lang="en-US" sz="2400" dirty="0"/>
              <a:t>desire. </a:t>
            </a:r>
            <a:endParaRPr lang="en-US" sz="2400" dirty="0" smtClean="0"/>
          </a:p>
          <a:p>
            <a:r>
              <a:rPr lang="en-US" sz="2400" dirty="0" smtClean="0"/>
              <a:t>Whatever </a:t>
            </a:r>
            <a:r>
              <a:rPr lang="en-US" sz="2400" dirty="0"/>
              <a:t>you need, or desire, find scriptures relating to that. </a:t>
            </a:r>
            <a:r>
              <a:rPr lang="en-US" sz="2400" dirty="0" smtClean="0"/>
              <a:t>Ask God to </a:t>
            </a:r>
            <a:r>
              <a:rPr lang="en-US" sz="2400" dirty="0" smtClean="0"/>
              <a:t>break up the fallow ground of your heart, </a:t>
            </a:r>
            <a:r>
              <a:rPr lang="en-US" sz="2400" dirty="0"/>
              <a:t>t</a:t>
            </a:r>
            <a:r>
              <a:rPr lang="en-US" sz="2400" dirty="0" smtClean="0"/>
              <a:t>hen </a:t>
            </a:r>
            <a:r>
              <a:rPr lang="en-US" sz="2400" dirty="0"/>
              <a:t>plant those scriptures inside you </a:t>
            </a:r>
            <a:r>
              <a:rPr lang="en-US" sz="2400" dirty="0" smtClean="0"/>
              <a:t>in abundance</a:t>
            </a:r>
            <a:r>
              <a:rPr lang="en-US" sz="2400" dirty="0"/>
              <a:t>. Those seeds will grow up and produce a harvest of what you need or desire. </a:t>
            </a:r>
            <a:r>
              <a:rPr lang="en-US" sz="2400" dirty="0" smtClean="0"/>
              <a:t>Whatever </a:t>
            </a:r>
            <a:r>
              <a:rPr lang="en-US" sz="2400" dirty="0"/>
              <a:t>you need to </a:t>
            </a:r>
            <a:r>
              <a:rPr lang="en-US" sz="2400" dirty="0" smtClean="0"/>
              <a:t>be saved </a:t>
            </a:r>
            <a:r>
              <a:rPr lang="en-US" sz="2400" dirty="0"/>
              <a:t>or delivered </a:t>
            </a:r>
            <a:r>
              <a:rPr lang="en-US" sz="2400" dirty="0" smtClean="0"/>
              <a:t>from, confession </a:t>
            </a:r>
            <a:r>
              <a:rPr lang="en-US" sz="2400" dirty="0"/>
              <a:t>(what you say) is essential to produce the result.</a:t>
            </a:r>
          </a:p>
        </p:txBody>
      </p:sp>
    </p:spTree>
    <p:extLst>
      <p:ext uri="{BB962C8B-B14F-4D97-AF65-F5344CB8AC3E}">
        <p14:creationId xmlns:p14="http://schemas.microsoft.com/office/powerpoint/2010/main" val="1802483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lstStyle/>
          <a:p>
            <a:pPr marL="0" indent="0">
              <a:buNone/>
            </a:pPr>
            <a:r>
              <a:rPr lang="en-US" b="1" dirty="0" smtClean="0"/>
              <a:t>Reference: </a:t>
            </a:r>
          </a:p>
          <a:p>
            <a:pPr marL="0" indent="0">
              <a:buNone/>
            </a:pPr>
            <a:r>
              <a:rPr lang="en-US" sz="2800" dirty="0"/>
              <a:t>God's </a:t>
            </a:r>
            <a:r>
              <a:rPr lang="en-US" sz="2800" dirty="0" smtClean="0"/>
              <a:t>Word:  </a:t>
            </a:r>
            <a:r>
              <a:rPr lang="en-US" sz="2800" dirty="0"/>
              <a:t>Our Daily Bread Bible </a:t>
            </a:r>
            <a:r>
              <a:rPr lang="en-US" sz="2800" dirty="0" smtClean="0"/>
              <a:t>Study by </a:t>
            </a:r>
            <a:r>
              <a:rPr lang="en-US" sz="2800" dirty="0"/>
              <a:t>Stephen J. </a:t>
            </a:r>
            <a:r>
              <a:rPr lang="en-US" sz="2800" dirty="0"/>
              <a:t>Vancura</a:t>
            </a:r>
            <a:endParaRPr lang="en-US" sz="2800" dirty="0"/>
          </a:p>
        </p:txBody>
      </p:sp>
    </p:spTree>
    <p:extLst>
      <p:ext uri="{BB962C8B-B14F-4D97-AF65-F5344CB8AC3E}">
        <p14:creationId xmlns:p14="http://schemas.microsoft.com/office/powerpoint/2010/main" val="791856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fontScale="92500" lnSpcReduction="20000"/>
          </a:bodyPr>
          <a:lstStyle/>
          <a:p>
            <a:r>
              <a:rPr lang="en-US" dirty="0"/>
              <a:t>Jesus said His words are alive. They contain life. The words in your Bible may look lifeless and powerless. Seeds do, too. </a:t>
            </a:r>
            <a:r>
              <a:rPr lang="en-US" dirty="0" smtClean="0"/>
              <a:t>But they </a:t>
            </a:r>
            <a:r>
              <a:rPr lang="en-US" dirty="0"/>
              <a:t>are not without life or power</a:t>
            </a:r>
            <a:r>
              <a:rPr lang="en-US" dirty="0" smtClean="0"/>
              <a:t>.</a:t>
            </a:r>
          </a:p>
          <a:p>
            <a:r>
              <a:rPr lang="en-US" b="1" dirty="0" smtClean="0"/>
              <a:t> </a:t>
            </a:r>
            <a:r>
              <a:rPr lang="en-US" dirty="0"/>
              <a:t>"It is the Spirit who gives life; the flesh profits nothing. The </a:t>
            </a:r>
            <a:r>
              <a:rPr lang="en-US" b="1" dirty="0"/>
              <a:t>words </a:t>
            </a:r>
            <a:r>
              <a:rPr lang="en-US" dirty="0"/>
              <a:t>that I speak to you are </a:t>
            </a:r>
            <a:r>
              <a:rPr lang="en-US" b="1" dirty="0"/>
              <a:t>spirit, </a:t>
            </a:r>
            <a:r>
              <a:rPr lang="en-US" dirty="0"/>
              <a:t>and they </a:t>
            </a:r>
            <a:r>
              <a:rPr lang="en-US" dirty="0" smtClean="0"/>
              <a:t>are </a:t>
            </a:r>
            <a:r>
              <a:rPr lang="en-US" b="1" dirty="0" smtClean="0"/>
              <a:t>life</a:t>
            </a:r>
            <a:r>
              <a:rPr lang="en-US" dirty="0" smtClean="0"/>
              <a:t>. John 6:63</a:t>
            </a:r>
          </a:p>
          <a:p>
            <a:r>
              <a:rPr lang="en-US" dirty="0" smtClean="0"/>
              <a:t>Therefore </a:t>
            </a:r>
            <a:r>
              <a:rPr lang="en-US" dirty="0"/>
              <a:t>lay aside all filthiness and overflow of wickedness, and receive with meekness the implanted</a:t>
            </a:r>
            <a:r>
              <a:rPr lang="en-US" b="1" dirty="0"/>
              <a:t> </a:t>
            </a:r>
            <a:r>
              <a:rPr lang="en-US" b="1" dirty="0" smtClean="0"/>
              <a:t>word, </a:t>
            </a:r>
            <a:r>
              <a:rPr lang="en-US" dirty="0" smtClean="0"/>
              <a:t>which </a:t>
            </a:r>
            <a:r>
              <a:rPr lang="en-US" dirty="0"/>
              <a:t>is able to save your souls</a:t>
            </a:r>
            <a:r>
              <a:rPr lang="en-US" dirty="0" smtClean="0"/>
              <a:t>. James 1:21</a:t>
            </a:r>
            <a:endParaRPr lang="en-US" dirty="0"/>
          </a:p>
          <a:p>
            <a:endParaRPr lang="en-US" dirty="0"/>
          </a:p>
          <a:p>
            <a:pPr marL="0" indent="0">
              <a:buNone/>
            </a:pPr>
            <a:endParaRPr lang="en-US" dirty="0"/>
          </a:p>
        </p:txBody>
      </p:sp>
    </p:spTree>
    <p:extLst>
      <p:ext uri="{BB962C8B-B14F-4D97-AF65-F5344CB8AC3E}">
        <p14:creationId xmlns:p14="http://schemas.microsoft.com/office/powerpoint/2010/main" val="284384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lstStyle/>
          <a:p>
            <a:r>
              <a:rPr lang="en-US" dirty="0" smtClean="0"/>
              <a:t>On What Type of Ground Is Your Seed (the Word of God) Growing or Planted </a:t>
            </a:r>
            <a:r>
              <a:rPr lang="en-US" dirty="0"/>
              <a:t>I</a:t>
            </a:r>
            <a:r>
              <a:rPr lang="en-US" dirty="0" smtClean="0"/>
              <a:t>n?</a:t>
            </a:r>
            <a:endParaRPr lang="en-US" dirty="0"/>
          </a:p>
        </p:txBody>
      </p:sp>
    </p:spTree>
    <p:extLst>
      <p:ext uri="{BB962C8B-B14F-4D97-AF65-F5344CB8AC3E}">
        <p14:creationId xmlns:p14="http://schemas.microsoft.com/office/powerpoint/2010/main" val="1188775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a:bodyPr>
          <a:lstStyle/>
          <a:p>
            <a:r>
              <a:rPr lang="en-US" b="1" u="sng" dirty="0" smtClean="0"/>
              <a:t>Group # 1</a:t>
            </a:r>
            <a:r>
              <a:rPr lang="en-US" dirty="0" smtClean="0"/>
              <a:t>: You represent the “wayside</a:t>
            </a:r>
            <a:r>
              <a:rPr lang="en-US" dirty="0" smtClean="0"/>
              <a:t>” (hard ground) </a:t>
            </a:r>
            <a:r>
              <a:rPr lang="en-US" dirty="0" smtClean="0"/>
              <a:t>what would you need to do for your seed to grow?</a:t>
            </a:r>
          </a:p>
          <a:p>
            <a:r>
              <a:rPr lang="en-US" dirty="0" smtClean="0"/>
              <a:t>Now the parable is this: </a:t>
            </a:r>
            <a:r>
              <a:rPr lang="en-US" b="1" dirty="0" smtClean="0"/>
              <a:t>The seed is the word of God</a:t>
            </a:r>
            <a:r>
              <a:rPr lang="en-US" dirty="0" smtClean="0"/>
              <a:t>. 12 Those by the </a:t>
            </a:r>
            <a:r>
              <a:rPr lang="en-US" b="1" dirty="0" smtClean="0"/>
              <a:t>wayside</a:t>
            </a:r>
            <a:r>
              <a:rPr lang="en-US" dirty="0" smtClean="0"/>
              <a:t> are the ones who hear; then the devil comes and takes away the word out of their hearts, lest they should believe and be saved. Luke </a:t>
            </a:r>
            <a:r>
              <a:rPr lang="en-US" dirty="0" smtClean="0"/>
              <a:t>8:12</a:t>
            </a:r>
            <a:endParaRPr lang="en-US" dirty="0" smtClean="0"/>
          </a:p>
        </p:txBody>
      </p:sp>
    </p:spTree>
    <p:extLst>
      <p:ext uri="{BB962C8B-B14F-4D97-AF65-F5344CB8AC3E}">
        <p14:creationId xmlns:p14="http://schemas.microsoft.com/office/powerpoint/2010/main" val="4229307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a:bodyPr>
          <a:lstStyle/>
          <a:p>
            <a:r>
              <a:rPr lang="en-US" b="1" u="sng" dirty="0" smtClean="0"/>
              <a:t>Group </a:t>
            </a:r>
            <a:r>
              <a:rPr lang="en-US" b="1" u="sng" dirty="0" smtClean="0"/>
              <a:t># 2</a:t>
            </a:r>
            <a:r>
              <a:rPr lang="en-US" b="1" u="sng" dirty="0" smtClean="0"/>
              <a:t>:</a:t>
            </a:r>
            <a:r>
              <a:rPr lang="en-US" dirty="0" smtClean="0"/>
              <a:t> You represent “rocky” ground. What will you need to do for your seed to grow?</a:t>
            </a:r>
          </a:p>
          <a:p>
            <a:r>
              <a:rPr lang="en-US" dirty="0" smtClean="0"/>
              <a:t>13 </a:t>
            </a:r>
            <a:r>
              <a:rPr lang="en-US" dirty="0"/>
              <a:t>But the ones on </a:t>
            </a:r>
            <a:r>
              <a:rPr lang="en-US" dirty="0" smtClean="0"/>
              <a:t>the </a:t>
            </a:r>
            <a:r>
              <a:rPr lang="en-US" b="1" dirty="0" smtClean="0"/>
              <a:t>rock</a:t>
            </a:r>
            <a:r>
              <a:rPr lang="en-US" dirty="0" smtClean="0"/>
              <a:t> </a:t>
            </a:r>
            <a:r>
              <a:rPr lang="en-US" dirty="0"/>
              <a:t>are those who, when they hear, receive the word with joy; and these have no root, who believe for a while and in </a:t>
            </a:r>
            <a:r>
              <a:rPr lang="en-US" dirty="0" smtClean="0"/>
              <a:t>time of </a:t>
            </a:r>
            <a:r>
              <a:rPr lang="en-US" dirty="0"/>
              <a:t>temptation fall away</a:t>
            </a:r>
            <a:r>
              <a:rPr lang="en-US" dirty="0" smtClean="0"/>
              <a:t>. </a:t>
            </a:r>
          </a:p>
          <a:p>
            <a:pPr marL="0" indent="0">
              <a:buNone/>
            </a:pPr>
            <a:r>
              <a:rPr lang="en-US" dirty="0" smtClean="0"/>
              <a:t>     Luke 8:13</a:t>
            </a:r>
            <a:endParaRPr lang="en-US" dirty="0"/>
          </a:p>
        </p:txBody>
      </p:sp>
    </p:spTree>
    <p:extLst>
      <p:ext uri="{BB962C8B-B14F-4D97-AF65-F5344CB8AC3E}">
        <p14:creationId xmlns:p14="http://schemas.microsoft.com/office/powerpoint/2010/main" val="267830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Group # 3: </a:t>
            </a:r>
            <a:r>
              <a:rPr lang="en-US" dirty="0" smtClean="0"/>
              <a:t>You represent “thorny” </a:t>
            </a:r>
            <a:r>
              <a:rPr lang="en-US" dirty="0" smtClean="0"/>
              <a:t>ground/among weeds. </a:t>
            </a:r>
            <a:r>
              <a:rPr lang="en-US" dirty="0" smtClean="0"/>
              <a:t>What would you need to do for your seed to grow and what scriptures may help you.</a:t>
            </a:r>
          </a:p>
          <a:p>
            <a:r>
              <a:rPr lang="en-US" dirty="0"/>
              <a:t>14 Now the ones that fell among </a:t>
            </a:r>
            <a:r>
              <a:rPr lang="en-US" b="1" dirty="0"/>
              <a:t>thorns</a:t>
            </a:r>
            <a:r>
              <a:rPr lang="en-US" dirty="0"/>
              <a:t> are those who, when they have heard, go out and are </a:t>
            </a:r>
            <a:r>
              <a:rPr lang="en-US" dirty="0" smtClean="0"/>
              <a:t>choked with </a:t>
            </a:r>
            <a:r>
              <a:rPr lang="en-US" dirty="0"/>
              <a:t>cares, riches, and pleasures of life, and bring no fruit to maturity</a:t>
            </a:r>
            <a:r>
              <a:rPr lang="en-US" dirty="0" smtClean="0"/>
              <a:t>.</a:t>
            </a:r>
          </a:p>
          <a:p>
            <a:pPr marL="0" indent="0">
              <a:buNone/>
            </a:pPr>
            <a:r>
              <a:rPr lang="en-US" dirty="0"/>
              <a:t> </a:t>
            </a:r>
            <a:r>
              <a:rPr lang="en-US" dirty="0" smtClean="0"/>
              <a:t>   Luke 8:14</a:t>
            </a:r>
            <a:endParaRPr lang="en-US" dirty="0"/>
          </a:p>
        </p:txBody>
      </p:sp>
    </p:spTree>
    <p:extLst>
      <p:ext uri="{BB962C8B-B14F-4D97-AF65-F5344CB8AC3E}">
        <p14:creationId xmlns:p14="http://schemas.microsoft.com/office/powerpoint/2010/main" val="18332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 of Ground Are You?</a:t>
            </a:r>
            <a:endParaRPr lang="en-US" dirty="0"/>
          </a:p>
        </p:txBody>
      </p:sp>
      <p:sp>
        <p:nvSpPr>
          <p:cNvPr id="3" name="Content Placeholder 2"/>
          <p:cNvSpPr>
            <a:spLocks noGrp="1"/>
          </p:cNvSpPr>
          <p:nvPr>
            <p:ph idx="1"/>
          </p:nvPr>
        </p:nvSpPr>
        <p:spPr/>
        <p:txBody>
          <a:bodyPr>
            <a:normAutofit lnSpcReduction="10000"/>
          </a:bodyPr>
          <a:lstStyle/>
          <a:p>
            <a:r>
              <a:rPr lang="en-US" b="1" u="sng" dirty="0" smtClean="0"/>
              <a:t>Group # 4-Children</a:t>
            </a:r>
            <a:r>
              <a:rPr lang="en-US" dirty="0" smtClean="0"/>
              <a:t>: </a:t>
            </a:r>
            <a:r>
              <a:rPr lang="en-US" dirty="0"/>
              <a:t>Y</a:t>
            </a:r>
            <a:r>
              <a:rPr lang="en-US" dirty="0" smtClean="0"/>
              <a:t>ou represent “good”  ground. </a:t>
            </a:r>
            <a:r>
              <a:rPr lang="en-US" dirty="0"/>
              <a:t>W</a:t>
            </a:r>
            <a:r>
              <a:rPr lang="en-US" dirty="0" smtClean="0"/>
              <a:t>hat would you need to do for your seed to grow and what scriptures will help you?</a:t>
            </a:r>
          </a:p>
          <a:p>
            <a:r>
              <a:rPr lang="en-US" dirty="0" smtClean="0"/>
              <a:t>15 </a:t>
            </a:r>
            <a:r>
              <a:rPr lang="en-US" dirty="0"/>
              <a:t>But the ones that fell on the </a:t>
            </a:r>
            <a:r>
              <a:rPr lang="en-US" b="1" dirty="0"/>
              <a:t>good ground </a:t>
            </a:r>
            <a:r>
              <a:rPr lang="en-US" dirty="0" smtClean="0"/>
              <a:t>are those </a:t>
            </a:r>
            <a:r>
              <a:rPr lang="en-US" dirty="0"/>
              <a:t>who, having heard the word with a noble and good heart, keep it and bear fruit with patience</a:t>
            </a:r>
            <a:r>
              <a:rPr lang="en-US" dirty="0" smtClean="0"/>
              <a:t>.</a:t>
            </a:r>
          </a:p>
          <a:p>
            <a:pPr marL="0" indent="0">
              <a:buNone/>
            </a:pPr>
            <a:r>
              <a:rPr lang="en-US" dirty="0" smtClean="0"/>
              <a:t>     Luke 8:15</a:t>
            </a:r>
            <a:endParaRPr lang="en-US" dirty="0"/>
          </a:p>
        </p:txBody>
      </p:sp>
    </p:spTree>
    <p:extLst>
      <p:ext uri="{BB962C8B-B14F-4D97-AF65-F5344CB8AC3E}">
        <p14:creationId xmlns:p14="http://schemas.microsoft.com/office/powerpoint/2010/main" val="384843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Kind of Ground Are You?</a:t>
            </a:r>
          </a:p>
        </p:txBody>
      </p:sp>
      <p:sp>
        <p:nvSpPr>
          <p:cNvPr id="3" name="Content Placeholder 2"/>
          <p:cNvSpPr>
            <a:spLocks noGrp="1"/>
          </p:cNvSpPr>
          <p:nvPr>
            <p:ph idx="1"/>
          </p:nvPr>
        </p:nvSpPr>
        <p:spPr/>
        <p:txBody>
          <a:bodyPr>
            <a:normAutofit lnSpcReduction="10000"/>
          </a:bodyPr>
          <a:lstStyle/>
          <a:p>
            <a:pPr marL="0" indent="0">
              <a:buNone/>
            </a:pPr>
            <a:r>
              <a:rPr lang="en-US" b="1" dirty="0" smtClean="0"/>
              <a:t>Seed Planted by the Wayside (hard ground)</a:t>
            </a:r>
          </a:p>
          <a:p>
            <a:r>
              <a:rPr lang="en-US" b="1" dirty="0" smtClean="0"/>
              <a:t>In the Natural</a:t>
            </a:r>
            <a:r>
              <a:rPr lang="en-US" dirty="0" smtClean="0"/>
              <a:t>: On hard </a:t>
            </a:r>
            <a:r>
              <a:rPr lang="en-US" dirty="0"/>
              <a:t>ground/compacted clay soil, seeds unable to penetrate the ground and grow.</a:t>
            </a:r>
          </a:p>
          <a:p>
            <a:r>
              <a:rPr lang="en-US" b="1" dirty="0" smtClean="0"/>
              <a:t>Solutions</a:t>
            </a:r>
            <a:r>
              <a:rPr lang="en-US" dirty="0"/>
              <a:t>: Place good topsoil over the harden ground then plant the seeds.  A couple of inches of mulch (chipped wood) sometimes softens the ground. Another solution is change the location where you want to plant.</a:t>
            </a:r>
          </a:p>
          <a:p>
            <a:endParaRPr lang="en-US" dirty="0"/>
          </a:p>
        </p:txBody>
      </p:sp>
    </p:spTree>
    <p:extLst>
      <p:ext uri="{BB962C8B-B14F-4D97-AF65-F5344CB8AC3E}">
        <p14:creationId xmlns:p14="http://schemas.microsoft.com/office/powerpoint/2010/main" val="3890447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2190</Words>
  <Application>Microsoft Office PowerPoint</Application>
  <PresentationFormat>On-screen Show (4:3)</PresentationFormat>
  <Paragraphs>94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lpstr>What Kind of Ground Are You?</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 of God is A Seed</dc:title>
  <dc:creator>vhanflstubbp</dc:creator>
  <cp:lastModifiedBy>vhanflstubbp</cp:lastModifiedBy>
  <cp:revision>11</cp:revision>
  <cp:lastPrinted>2014-05-06T15:44:53Z</cp:lastPrinted>
  <dcterms:created xsi:type="dcterms:W3CDTF">2014-04-23T19:14:51Z</dcterms:created>
  <dcterms:modified xsi:type="dcterms:W3CDTF">2014-05-06T15:46:21Z</dcterms:modified>
</cp:coreProperties>
</file>